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1.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2.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5.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7.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8.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0.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1.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2.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3.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4.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5.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6.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7.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8.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9.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0.xml" ContentType="application/vnd.openxmlformats-officedocument.themeOverride+xml"/>
  <Override PartName="/ppt/notesSlides/notesSlide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6.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7.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8.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9.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0.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1.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2.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3.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4.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5.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6.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7.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8.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9.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70.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7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2.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3.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90"/>
  </p:notesMasterIdLst>
  <p:handoutMasterIdLst>
    <p:handoutMasterId r:id="rId91"/>
  </p:handoutMasterIdLst>
  <p:sldIdLst>
    <p:sldId id="2147473848" r:id="rId5"/>
    <p:sldId id="2147374925" r:id="rId6"/>
    <p:sldId id="2147374926" r:id="rId7"/>
    <p:sldId id="2147473886" r:id="rId8"/>
    <p:sldId id="2147473887" r:id="rId9"/>
    <p:sldId id="2147473888" r:id="rId10"/>
    <p:sldId id="2147473889" r:id="rId11"/>
    <p:sldId id="2147473890" r:id="rId12"/>
    <p:sldId id="2147473891" r:id="rId13"/>
    <p:sldId id="2147473892" r:id="rId14"/>
    <p:sldId id="2147473893" r:id="rId15"/>
    <p:sldId id="2147473894" r:id="rId16"/>
    <p:sldId id="2147473895" r:id="rId17"/>
    <p:sldId id="2147473896" r:id="rId18"/>
    <p:sldId id="2147473897" r:id="rId19"/>
    <p:sldId id="2147473898" r:id="rId20"/>
    <p:sldId id="2147473899" r:id="rId21"/>
    <p:sldId id="2147473900" r:id="rId22"/>
    <p:sldId id="2147473901" r:id="rId23"/>
    <p:sldId id="2147473902" r:id="rId24"/>
    <p:sldId id="2147374940" r:id="rId25"/>
    <p:sldId id="2147374941" r:id="rId26"/>
    <p:sldId id="2147374942" r:id="rId27"/>
    <p:sldId id="2147374943" r:id="rId28"/>
    <p:sldId id="2147374949" r:id="rId29"/>
    <p:sldId id="2147374944" r:id="rId30"/>
    <p:sldId id="2147374945" r:id="rId31"/>
    <p:sldId id="2147374946" r:id="rId32"/>
    <p:sldId id="2147374947" r:id="rId33"/>
    <p:sldId id="2147374948" r:id="rId34"/>
    <p:sldId id="2147374951" r:id="rId35"/>
    <p:sldId id="2147374957" r:id="rId36"/>
    <p:sldId id="2147374952" r:id="rId37"/>
    <p:sldId id="2147374953" r:id="rId38"/>
    <p:sldId id="2147374954" r:id="rId39"/>
    <p:sldId id="2147374955" r:id="rId40"/>
    <p:sldId id="2147374956" r:id="rId41"/>
    <p:sldId id="2147374959" r:id="rId42"/>
    <p:sldId id="2147374965" r:id="rId43"/>
    <p:sldId id="2147374960" r:id="rId44"/>
    <p:sldId id="2147374961" r:id="rId45"/>
    <p:sldId id="2147374962" r:id="rId46"/>
    <p:sldId id="2147374963" r:id="rId47"/>
    <p:sldId id="2147374967" r:id="rId48"/>
    <p:sldId id="2147374968" r:id="rId49"/>
    <p:sldId id="2147374969" r:id="rId50"/>
    <p:sldId id="2147374970" r:id="rId51"/>
    <p:sldId id="2147374971" r:id="rId52"/>
    <p:sldId id="2147374972" r:id="rId53"/>
    <p:sldId id="2147374973" r:id="rId54"/>
    <p:sldId id="2147374974" r:id="rId55"/>
    <p:sldId id="2147374975" r:id="rId56"/>
    <p:sldId id="2147374976" r:id="rId57"/>
    <p:sldId id="2147374977" r:id="rId58"/>
    <p:sldId id="2147374978" r:id="rId59"/>
    <p:sldId id="2147375044" r:id="rId60"/>
    <p:sldId id="2147473903" r:id="rId61"/>
    <p:sldId id="2147473904" r:id="rId62"/>
    <p:sldId id="2147375049" r:id="rId63"/>
    <p:sldId id="2147374985" r:id="rId64"/>
    <p:sldId id="2147374986" r:id="rId65"/>
    <p:sldId id="2147374987" r:id="rId66"/>
    <p:sldId id="2147374988" r:id="rId67"/>
    <p:sldId id="2147374989" r:id="rId68"/>
    <p:sldId id="2147374990" r:id="rId69"/>
    <p:sldId id="2147374991" r:id="rId70"/>
    <p:sldId id="2147374992" r:id="rId71"/>
    <p:sldId id="2147374993" r:id="rId72"/>
    <p:sldId id="2147374994" r:id="rId73"/>
    <p:sldId id="2147374995" r:id="rId74"/>
    <p:sldId id="2147374996" r:id="rId75"/>
    <p:sldId id="2147374997" r:id="rId76"/>
    <p:sldId id="2147374998" r:id="rId77"/>
    <p:sldId id="2147374999" r:id="rId78"/>
    <p:sldId id="2147375000" r:id="rId79"/>
    <p:sldId id="2147375001" r:id="rId80"/>
    <p:sldId id="2147375002" r:id="rId81"/>
    <p:sldId id="2147375003" r:id="rId82"/>
    <p:sldId id="2147375004" r:id="rId83"/>
    <p:sldId id="2147375005" r:id="rId84"/>
    <p:sldId id="2147375006" r:id="rId85"/>
    <p:sldId id="2147375007" r:id="rId86"/>
    <p:sldId id="2147375008" r:id="rId87"/>
    <p:sldId id="579" r:id="rId88"/>
    <p:sldId id="298" r:id="rId89"/>
  </p:sldIdLst>
  <p:sldSz cx="12192000" cy="6858000"/>
  <p:notesSz cx="6888163" cy="10021888"/>
  <p:custDataLst>
    <p:tags r:id="rId92"/>
  </p:custDataLst>
  <p:defaultTextStyle>
    <a:defPPr>
      <a:defRPr lang="de-DE"/>
    </a:defPPr>
    <a:lvl1pPr marL="0" marR="0" indent="0" algn="l" defTabSz="1038977" rtl="0" eaLnBrk="1" fontAlgn="base" latinLnBrk="0" hangingPunct="1">
      <a:lnSpc>
        <a:spcPct val="100000"/>
      </a:lnSpc>
      <a:spcBef>
        <a:spcPts val="409"/>
      </a:spcBef>
      <a:spcAft>
        <a:spcPts val="409"/>
      </a:spcAft>
      <a:buClr>
        <a:schemeClr val="tx2"/>
      </a:buClr>
      <a:buSzTx/>
      <a:buFont typeface="Wingdings" panose="05000000000000000000" pitchFamily="2" charset="2"/>
      <a:buNone/>
      <a:tabLst>
        <a:tab pos="203827" algn="l"/>
      </a:tabLst>
      <a:defRPr sz="1333" baseline="0">
        <a:solidFill>
          <a:schemeClr val="tx1"/>
        </a:solidFill>
        <a:latin typeface="Arial" panose="020B0604020202020204" pitchFamily="34" charset="0"/>
        <a:ea typeface="+mn-ea"/>
        <a:cs typeface="+mn-cs"/>
      </a:defRPr>
    </a:lvl1pPr>
    <a:lvl2pPr marL="194808" marR="0" indent="-194808" algn="l" defTabSz="1038977" rtl="0" eaLnBrk="1" fontAlgn="base" latinLnBrk="0" hangingPunct="1">
      <a:lnSpc>
        <a:spcPct val="100000"/>
      </a:lnSpc>
      <a:spcBef>
        <a:spcPts val="409"/>
      </a:spcBef>
      <a:spcAft>
        <a:spcPts val="409"/>
      </a:spcAft>
      <a:buClr>
        <a:schemeClr val="tx2"/>
      </a:buClr>
      <a:buSzTx/>
      <a:buFont typeface="Wingdings" panose="05000000000000000000" pitchFamily="2" charset="2"/>
      <a:buChar char="§"/>
      <a:tabLst>
        <a:tab pos="203827" algn="l"/>
      </a:tabLst>
      <a:defRPr sz="1333" baseline="0">
        <a:solidFill>
          <a:schemeClr val="tx1"/>
        </a:solidFill>
        <a:latin typeface="Arial" panose="020B0604020202020204" pitchFamily="34" charset="0"/>
        <a:ea typeface="+mn-ea"/>
        <a:cs typeface="+mn-cs"/>
      </a:defRPr>
    </a:lvl2pPr>
    <a:lvl3pPr marL="404046"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3pPr>
    <a:lvl4pPr marL="604265"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4pPr>
    <a:lvl5pPr marL="808093"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5pPr>
    <a:lvl6pPr marL="1022742" indent="-203827"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6pPr>
    <a:lvl7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p:defaultTextStyle>
  <p:extLst>
    <p:ext uri="{EFAFB233-063F-42B5-8137-9DF3F51BA10A}">
      <p15:sldGuideLst xmlns:p15="http://schemas.microsoft.com/office/powerpoint/2012/main">
        <p15:guide id="1" pos="246" userDrawn="1">
          <p15:clr>
            <a:srgbClr val="A4A3A4"/>
          </p15:clr>
        </p15:guide>
        <p15:guide id="2" orient="horz" pos="396" userDrawn="1">
          <p15:clr>
            <a:srgbClr val="A4A3A4"/>
          </p15:clr>
        </p15:guide>
        <p15:guide id="3" pos="7417" userDrawn="1">
          <p15:clr>
            <a:srgbClr val="A4A3A4"/>
          </p15:clr>
        </p15:guide>
        <p15:guide id="4" orient="horz" pos="1004" userDrawn="1">
          <p15:clr>
            <a:srgbClr val="A4A3A4"/>
          </p15:clr>
        </p15:guide>
        <p15:guide id="6" orient="horz" pos="3888" userDrawn="1">
          <p15:clr>
            <a:srgbClr val="A4A3A4"/>
          </p15:clr>
        </p15:guide>
        <p15:guide id="7" orient="horz" pos="149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03BB2-826F-C23E-4F3C-EDEAD6164904}" name="Okoli, Christina (AllianzGI - External)" initials="OC(E" userId="S::Ext.Christina.Okoli@allianzgi.com::7621d984-9a54-473d-8090-b2b563c0f6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ja Metzger" initials="AM" lastIdx="2" clrIdx="0">
    <p:extLst>
      <p:ext uri="{19B8F6BF-5375-455C-9EA6-DF929625EA0E}">
        <p15:presenceInfo xmlns:p15="http://schemas.microsoft.com/office/powerpoint/2012/main" userId="d3c3dd0b633afe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3A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27BE2-9F4C-492A-9011-1635EEC33D13}" v="96" dt="2025-12-10T13:21:20.968"/>
  </p1510:revLst>
</p1510:revInfo>
</file>

<file path=ppt/tableStyles.xml><?xml version="1.0" encoding="utf-8"?>
<a:tblStyleLst xmlns:a="http://schemas.openxmlformats.org/drawingml/2006/main" def="{69F1C513-6B68-6F4B-46F6-483468E27596}">
  <a:tblStyle styleId="{69F1C513-6B68-6F4B-46F6-483468E27596}" styleName="AllianzGI Table">
    <a:wholeTbl>
      <a:tcTxStyle>
        <a:fontRef idx="minor">
          <a:scrgbClr r="0" g="0" b="0"/>
        </a:fontRef>
        <a:schemeClr val="dk2"/>
      </a:tcTxStyle>
      <a:tcStyle>
        <a:tcBdr>
          <a:left>
            <a:ln>
              <a:noFill/>
            </a:ln>
          </a:left>
          <a:right>
            <a:ln>
              <a:noFill/>
            </a:ln>
          </a:right>
          <a:top>
            <a:ln w="12700" cmpd="sng">
              <a:solidFill>
                <a:srgbClr val="122B54"/>
              </a:solidFill>
            </a:ln>
          </a:top>
          <a:bottom>
            <a:ln w="12700" cmpd="sng">
              <a:solidFill>
                <a:srgbClr val="122B54"/>
              </a:solidFill>
            </a:ln>
          </a:bottom>
          <a:insideH>
            <a:ln>
              <a:noFill/>
            </a:ln>
          </a:insideH>
          <a:insideV>
            <a:ln>
              <a:noFill/>
            </a:ln>
          </a:insideV>
        </a:tcBdr>
        <a:fill>
          <a:noFill/>
        </a:fill>
      </a:tcStyle>
    </a:wholeTbl>
    <a:band1H>
      <a:tcStyle>
        <a:tcBdr/>
        <a:fill>
          <a:solidFill>
            <a:srgbClr val="DFEFF2"/>
          </a:solidFill>
        </a:fill>
      </a:tcStyle>
    </a:band1H>
    <a:band2H>
      <a:tcStyle>
        <a:tcBdr/>
      </a:tcStyle>
    </a:band2H>
    <a:band1V>
      <a:tcStyle>
        <a:tcBdr/>
        <a:fill>
          <a:solidFill>
            <a:srgbClr val="DFEFF2"/>
          </a:solidFill>
        </a:fill>
      </a:tcStyle>
    </a:band1V>
    <a:lastCol>
      <a:tcTxStyle b="on"/>
      <a:tcStyle>
        <a:tcBdr/>
      </a:tcStyle>
    </a:lastCol>
    <a:firstCol>
      <a:tcTxStyle b="on"/>
      <a:tcStyle>
        <a:tcBdr/>
      </a:tcStyle>
    </a:firstCol>
    <a:lastRow>
      <a:tcTxStyle b="on"/>
      <a:tcStyle>
        <a:tcBdr>
          <a:top>
            <a:ln w="12700" cmpd="sng">
              <a:solidFill>
                <a:srgbClr val="122B54"/>
              </a:solidFill>
            </a:ln>
          </a:top>
        </a:tcBdr>
        <a:fill>
          <a:noFill/>
        </a:fill>
      </a:tcStyle>
    </a:lastRow>
    <a:firstRow>
      <a:tcTxStyle b="on"/>
      <a:tcStyle>
        <a:tcBdr>
          <a:bottom>
            <a:ln w="12700" cmpd="sng">
              <a:solidFill>
                <a:srgbClr val="122B54"/>
              </a:solidFill>
            </a:ln>
          </a:bottom>
        </a:tcBdr>
        <a:fill>
          <a:noFill/>
        </a:fill>
      </a:tcStyle>
    </a:firstRow>
  </a:tblStyle>
  <a:tblStyle styleId="{C3C2A5F6-27B5-FBE2-D6F4-1C13041A20FC}" styleName="AllianzGI Table alternative">
    <a:wholeTbl>
      <a:tcTxStyle>
        <a:fontRef idx="minor">
          <a:scrgbClr r="0" g="0" b="0"/>
        </a:fontRef>
        <a:schemeClr val="dk2"/>
      </a:tcTxStyle>
      <a:tcStyle>
        <a:tcBdr>
          <a:left>
            <a:ln>
              <a:noFill/>
            </a:ln>
          </a:left>
          <a:right>
            <a:ln>
              <a:noFill/>
            </a:ln>
          </a:right>
          <a:top>
            <a:ln w="12700" cmpd="sng">
              <a:solidFill>
                <a:srgbClr val="122B54"/>
              </a:solidFill>
            </a:ln>
          </a:top>
          <a:bottom>
            <a:ln w="12700" cmpd="sng">
              <a:solidFill>
                <a:srgbClr val="122B54"/>
              </a:solidFill>
            </a:ln>
          </a:bottom>
          <a:insideH>
            <a:ln w="6350" cmpd="sng">
              <a:solidFill>
                <a:srgbClr val="122B54"/>
              </a:solidFill>
            </a:ln>
          </a:insideH>
          <a:insideV>
            <a:ln>
              <a:noFill/>
            </a:ln>
          </a:insideV>
        </a:tcBdr>
        <a:fill>
          <a:noFill/>
        </a:fill>
      </a:tcStyle>
    </a:wholeTbl>
    <a:band1H>
      <a:tcStyle>
        <a:tcBdr/>
        <a:fill>
          <a:noFill/>
        </a:fill>
      </a:tcStyle>
    </a:band1H>
    <a:band1V>
      <a:tcStyle>
        <a:tcBdr/>
        <a:fill>
          <a:noFill/>
        </a:fill>
      </a:tcStyle>
    </a:band1V>
    <a:lastCol>
      <a:tcTxStyle b="on"/>
      <a:tcStyle>
        <a:tcBdr/>
      </a:tcStyle>
    </a:lastCol>
    <a:firstCol>
      <a:tcTxStyle b="on"/>
      <a:tcStyle>
        <a:tcBdr/>
      </a:tcStyle>
    </a:firstCol>
    <a:lastRow>
      <a:tcTxStyle b="on">
        <a:fontRef idx="minor">
          <a:scrgbClr r="0" g="0" b="0"/>
        </a:fontRef>
        <a:schemeClr val="dk2"/>
      </a:tcTxStyle>
      <a:tcStyle>
        <a:tcBdr>
          <a:top>
            <a:ln w="12700" cmpd="sng">
              <a:solidFill>
                <a:srgbClr val="122B54"/>
              </a:solidFill>
            </a:ln>
          </a:top>
        </a:tcBdr>
        <a:fill>
          <a:noFill/>
        </a:fill>
      </a:tcStyle>
    </a:lastRow>
    <a:firstRow>
      <a:tcTxStyle b="on">
        <a:fontRef idx="minor">
          <a:scrgbClr r="0" g="0" b="0"/>
        </a:fontRef>
        <a:schemeClr val="dk2"/>
      </a:tcTxStyle>
      <a:tcStyle>
        <a:tcBdr>
          <a:bottom>
            <a:ln w="12700" cmpd="sng">
              <a:solidFill>
                <a:srgbClr val="122B5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pos="246"/>
        <p:guide orient="horz" pos="396"/>
        <p:guide pos="7417"/>
        <p:guide orient="horz" pos="1004"/>
        <p:guide orient="horz" pos="3888"/>
        <p:guide orient="horz" pos="149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d, Moritz (AllianzGI)" userId="3f55e970-78ac-4589-86ed-9c5186fea6a4" providerId="ADAL" clId="{1441E296-2A2A-4CFD-9424-72F9FF38B625}"/>
    <pc:docChg chg="undo custSel addSld delSld modSld sldOrd">
      <pc:chgData name="Wind, Moritz (AllianzGI)" userId="3f55e970-78ac-4589-86ed-9c5186fea6a4" providerId="ADAL" clId="{1441E296-2A2A-4CFD-9424-72F9FF38B625}" dt="2025-12-10T13:21:20.968" v="615"/>
      <pc:docMkLst>
        <pc:docMk/>
      </pc:docMkLst>
      <pc:sldChg chg="del">
        <pc:chgData name="Wind, Moritz (AllianzGI)" userId="3f55e970-78ac-4589-86ed-9c5186fea6a4" providerId="ADAL" clId="{1441E296-2A2A-4CFD-9424-72F9FF38B625}" dt="2025-12-10T09:02:46.831" v="436" actId="47"/>
        <pc:sldMkLst>
          <pc:docMk/>
          <pc:sldMk cId="823193198" sldId="622"/>
        </pc:sldMkLst>
      </pc:sldChg>
      <pc:sldChg chg="del">
        <pc:chgData name="Wind, Moritz (AllianzGI)" userId="3f55e970-78ac-4589-86ed-9c5186fea6a4" providerId="ADAL" clId="{1441E296-2A2A-4CFD-9424-72F9FF38B625}" dt="2025-12-09T08:27:45.002" v="7" actId="47"/>
        <pc:sldMkLst>
          <pc:docMk/>
          <pc:sldMk cId="907318279" sldId="2147374932"/>
        </pc:sldMkLst>
      </pc:sldChg>
      <pc:sldChg chg="del">
        <pc:chgData name="Wind, Moritz (AllianzGI)" userId="3f55e970-78ac-4589-86ed-9c5186fea6a4" providerId="ADAL" clId="{1441E296-2A2A-4CFD-9424-72F9FF38B625}" dt="2025-12-09T08:27:45.002" v="7" actId="47"/>
        <pc:sldMkLst>
          <pc:docMk/>
          <pc:sldMk cId="4154758591" sldId="2147374933"/>
        </pc:sldMkLst>
      </pc:sldChg>
      <pc:sldChg chg="del">
        <pc:chgData name="Wind, Moritz (AllianzGI)" userId="3f55e970-78ac-4589-86ed-9c5186fea6a4" providerId="ADAL" clId="{1441E296-2A2A-4CFD-9424-72F9FF38B625}" dt="2025-12-09T08:27:45.002" v="7" actId="47"/>
        <pc:sldMkLst>
          <pc:docMk/>
          <pc:sldMk cId="4233721919" sldId="2147374934"/>
        </pc:sldMkLst>
      </pc:sldChg>
      <pc:sldChg chg="del">
        <pc:chgData name="Wind, Moritz (AllianzGI)" userId="3f55e970-78ac-4589-86ed-9c5186fea6a4" providerId="ADAL" clId="{1441E296-2A2A-4CFD-9424-72F9FF38B625}" dt="2025-12-09T08:27:45.002" v="7" actId="47"/>
        <pc:sldMkLst>
          <pc:docMk/>
          <pc:sldMk cId="3488306715" sldId="2147374935"/>
        </pc:sldMkLst>
      </pc:sldChg>
      <pc:sldChg chg="del">
        <pc:chgData name="Wind, Moritz (AllianzGI)" userId="3f55e970-78ac-4589-86ed-9c5186fea6a4" providerId="ADAL" clId="{1441E296-2A2A-4CFD-9424-72F9FF38B625}" dt="2025-12-09T08:27:45.002" v="7" actId="47"/>
        <pc:sldMkLst>
          <pc:docMk/>
          <pc:sldMk cId="1887159128" sldId="2147374936"/>
        </pc:sldMkLst>
      </pc:sldChg>
      <pc:sldChg chg="del">
        <pc:chgData name="Wind, Moritz (AllianzGI)" userId="3f55e970-78ac-4589-86ed-9c5186fea6a4" providerId="ADAL" clId="{1441E296-2A2A-4CFD-9424-72F9FF38B625}" dt="2025-12-09T08:27:45.002" v="7" actId="47"/>
        <pc:sldMkLst>
          <pc:docMk/>
          <pc:sldMk cId="1392199432" sldId="2147374938"/>
        </pc:sldMkLst>
      </pc:sldChg>
      <pc:sldChg chg="del">
        <pc:chgData name="Wind, Moritz (AllianzGI)" userId="3f55e970-78ac-4589-86ed-9c5186fea6a4" providerId="ADAL" clId="{1441E296-2A2A-4CFD-9424-72F9FF38B625}" dt="2025-12-09T08:27:45.002" v="7" actId="47"/>
        <pc:sldMkLst>
          <pc:docMk/>
          <pc:sldMk cId="1387157824" sldId="2147374939"/>
        </pc:sldMkLst>
      </pc:sldChg>
      <pc:sldChg chg="addSp delSp modSp mod">
        <pc:chgData name="Wind, Moritz (AllianzGI)" userId="3f55e970-78ac-4589-86ed-9c5186fea6a4" providerId="ADAL" clId="{1441E296-2A2A-4CFD-9424-72F9FF38B625}" dt="2025-12-09T15:09:56.717" v="423" actId="20577"/>
        <pc:sldMkLst>
          <pc:docMk/>
          <pc:sldMk cId="2645206883" sldId="2147374941"/>
        </pc:sldMkLst>
        <pc:spChg chg="mod">
          <ac:chgData name="Wind, Moritz (AllianzGI)" userId="3f55e970-78ac-4589-86ed-9c5186fea6a4" providerId="ADAL" clId="{1441E296-2A2A-4CFD-9424-72F9FF38B625}" dt="2025-12-09T15:09:56.717" v="423" actId="20577"/>
          <ac:spMkLst>
            <pc:docMk/>
            <pc:sldMk cId="2645206883" sldId="2147374941"/>
            <ac:spMk id="2" creationId="{A91ADB2C-DE7F-1958-6D26-525C622D8428}"/>
          </ac:spMkLst>
        </pc:spChg>
        <pc:spChg chg="add del mod">
          <ac:chgData name="Wind, Moritz (AllianzGI)" userId="3f55e970-78ac-4589-86ed-9c5186fea6a4" providerId="ADAL" clId="{1441E296-2A2A-4CFD-9424-72F9FF38B625}" dt="2025-12-09T08:29:03.066" v="10"/>
          <ac:spMkLst>
            <pc:docMk/>
            <pc:sldMk cId="2645206883" sldId="2147374941"/>
            <ac:spMk id="4" creationId="{2588D950-4A95-D701-FF18-3872CFF7AFD1}"/>
          </ac:spMkLst>
        </pc:spChg>
        <pc:spChg chg="mod">
          <ac:chgData name="Wind, Moritz (AllianzGI)" userId="3f55e970-78ac-4589-86ed-9c5186fea6a4" providerId="ADAL" clId="{1441E296-2A2A-4CFD-9424-72F9FF38B625}" dt="2025-12-09T08:29:16.272" v="12" actId="20577"/>
          <ac:spMkLst>
            <pc:docMk/>
            <pc:sldMk cId="2645206883" sldId="2147374941"/>
            <ac:spMk id="6" creationId="{1E330DDA-8B6E-7AA9-71EB-1AD2871C7A57}"/>
          </ac:spMkLst>
        </pc:spChg>
        <pc:graphicFrameChg chg="del">
          <ac:chgData name="Wind, Moritz (AllianzGI)" userId="3f55e970-78ac-4589-86ed-9c5186fea6a4" providerId="ADAL" clId="{1441E296-2A2A-4CFD-9424-72F9FF38B625}" dt="2025-12-09T08:29:00.987" v="8" actId="478"/>
          <ac:graphicFrameMkLst>
            <pc:docMk/>
            <pc:sldMk cId="2645206883" sldId="2147374941"/>
            <ac:graphicFrameMk id="5" creationId="{28704D90-1130-48AE-A14A-C3B922E7855A}"/>
          </ac:graphicFrameMkLst>
        </pc:graphicFrameChg>
        <pc:graphicFrameChg chg="add mod">
          <ac:chgData name="Wind, Moritz (AllianzGI)" userId="3f55e970-78ac-4589-86ed-9c5186fea6a4" providerId="ADAL" clId="{1441E296-2A2A-4CFD-9424-72F9FF38B625}" dt="2025-12-09T08:29:03.066" v="10"/>
          <ac:graphicFrameMkLst>
            <pc:docMk/>
            <pc:sldMk cId="2645206883" sldId="2147374941"/>
            <ac:graphicFrameMk id="7" creationId="{C45DD156-8D1B-48F2-9131-7D410529638E}"/>
          </ac:graphicFrameMkLst>
        </pc:graphicFrameChg>
      </pc:sldChg>
      <pc:sldChg chg="addSp delSp modSp mod">
        <pc:chgData name="Wind, Moritz (AllianzGI)" userId="3f55e970-78ac-4589-86ed-9c5186fea6a4" providerId="ADAL" clId="{1441E296-2A2A-4CFD-9424-72F9FF38B625}" dt="2025-12-09T15:10:25.417" v="427" actId="20577"/>
        <pc:sldMkLst>
          <pc:docMk/>
          <pc:sldMk cId="85349663" sldId="2147374942"/>
        </pc:sldMkLst>
        <pc:spChg chg="mod">
          <ac:chgData name="Wind, Moritz (AllianzGI)" userId="3f55e970-78ac-4589-86ed-9c5186fea6a4" providerId="ADAL" clId="{1441E296-2A2A-4CFD-9424-72F9FF38B625}" dt="2025-12-09T15:10:25.417" v="427" actId="20577"/>
          <ac:spMkLst>
            <pc:docMk/>
            <pc:sldMk cId="85349663" sldId="2147374942"/>
            <ac:spMk id="2" creationId="{9102952E-3BBE-453F-0888-D53D67D649F4}"/>
          </ac:spMkLst>
        </pc:spChg>
        <pc:spChg chg="add del mod">
          <ac:chgData name="Wind, Moritz (AllianzGI)" userId="3f55e970-78ac-4589-86ed-9c5186fea6a4" providerId="ADAL" clId="{1441E296-2A2A-4CFD-9424-72F9FF38B625}" dt="2025-12-09T08:32:22.766" v="20"/>
          <ac:spMkLst>
            <pc:docMk/>
            <pc:sldMk cId="85349663" sldId="2147374942"/>
            <ac:spMk id="4" creationId="{5F7DE462-8E57-E48C-74C9-6AE2AA863CD5}"/>
          </ac:spMkLst>
        </pc:spChg>
        <pc:spChg chg="mod">
          <ac:chgData name="Wind, Moritz (AllianzGI)" userId="3f55e970-78ac-4589-86ed-9c5186fea6a4" providerId="ADAL" clId="{1441E296-2A2A-4CFD-9424-72F9FF38B625}" dt="2025-12-09T08:32:05.549" v="17" actId="20577"/>
          <ac:spMkLst>
            <pc:docMk/>
            <pc:sldMk cId="85349663" sldId="2147374942"/>
            <ac:spMk id="6" creationId="{A8DDB8F8-92DB-7577-3A3F-76D2B3C9D5F7}"/>
          </ac:spMkLst>
        </pc:spChg>
        <pc:graphicFrameChg chg="add mod">
          <ac:chgData name="Wind, Moritz (AllianzGI)" userId="3f55e970-78ac-4589-86ed-9c5186fea6a4" providerId="ADAL" clId="{1441E296-2A2A-4CFD-9424-72F9FF38B625}" dt="2025-12-09T08:32:22.766" v="20"/>
          <ac:graphicFrameMkLst>
            <pc:docMk/>
            <pc:sldMk cId="85349663" sldId="2147374942"/>
            <ac:graphicFrameMk id="5" creationId="{F3B4A739-2A39-4532-B7EB-6BDB022C7EF8}"/>
          </ac:graphicFrameMkLst>
        </pc:graphicFrameChg>
        <pc:graphicFrameChg chg="del">
          <ac:chgData name="Wind, Moritz (AllianzGI)" userId="3f55e970-78ac-4589-86ed-9c5186fea6a4" providerId="ADAL" clId="{1441E296-2A2A-4CFD-9424-72F9FF38B625}" dt="2025-12-09T08:32:20.279" v="18" actId="478"/>
          <ac:graphicFrameMkLst>
            <pc:docMk/>
            <pc:sldMk cId="85349663" sldId="2147374942"/>
            <ac:graphicFrameMk id="7" creationId="{BA8AE515-8105-42A5-87C5-F12C519CB744}"/>
          </ac:graphicFrameMkLst>
        </pc:graphicFrameChg>
      </pc:sldChg>
      <pc:sldChg chg="addSp delSp modSp mod">
        <pc:chgData name="Wind, Moritz (AllianzGI)" userId="3f55e970-78ac-4589-86ed-9c5186fea6a4" providerId="ADAL" clId="{1441E296-2A2A-4CFD-9424-72F9FF38B625}" dt="2025-12-09T08:47:35.383" v="57"/>
        <pc:sldMkLst>
          <pc:docMk/>
          <pc:sldMk cId="694787873" sldId="2147374944"/>
        </pc:sldMkLst>
        <pc:spChg chg="mod">
          <ac:chgData name="Wind, Moritz (AllianzGI)" userId="3f55e970-78ac-4589-86ed-9c5186fea6a4" providerId="ADAL" clId="{1441E296-2A2A-4CFD-9424-72F9FF38B625}" dt="2025-12-09T08:46:29.551" v="52" actId="20577"/>
          <ac:spMkLst>
            <pc:docMk/>
            <pc:sldMk cId="694787873" sldId="2147374944"/>
            <ac:spMk id="2" creationId="{234B91E1-1DA9-9F19-CA2D-F0201EB264D9}"/>
          </ac:spMkLst>
        </pc:spChg>
        <pc:spChg chg="add del mod">
          <ac:chgData name="Wind, Moritz (AllianzGI)" userId="3f55e970-78ac-4589-86ed-9c5186fea6a4" providerId="ADAL" clId="{1441E296-2A2A-4CFD-9424-72F9FF38B625}" dt="2025-12-09T08:47:35.383" v="57"/>
          <ac:spMkLst>
            <pc:docMk/>
            <pc:sldMk cId="694787873" sldId="2147374944"/>
            <ac:spMk id="5" creationId="{0A04B990-A2D0-3D93-55B1-8D324A12E1CD}"/>
          </ac:spMkLst>
        </pc:spChg>
        <pc:spChg chg="mod">
          <ac:chgData name="Wind, Moritz (AllianzGI)" userId="3f55e970-78ac-4589-86ed-9c5186fea6a4" providerId="ADAL" clId="{1441E296-2A2A-4CFD-9424-72F9FF38B625}" dt="2025-12-09T08:46:32.120" v="54" actId="20577"/>
          <ac:spMkLst>
            <pc:docMk/>
            <pc:sldMk cId="694787873" sldId="2147374944"/>
            <ac:spMk id="6" creationId="{010680BB-7D84-A228-7400-B2245A6CF9EE}"/>
          </ac:spMkLst>
        </pc:spChg>
        <pc:graphicFrameChg chg="del">
          <ac:chgData name="Wind, Moritz (AllianzGI)" userId="3f55e970-78ac-4589-86ed-9c5186fea6a4" providerId="ADAL" clId="{1441E296-2A2A-4CFD-9424-72F9FF38B625}" dt="2025-12-09T08:47:32.715" v="55" actId="478"/>
          <ac:graphicFrameMkLst>
            <pc:docMk/>
            <pc:sldMk cId="694787873" sldId="2147374944"/>
            <ac:graphicFrameMk id="7" creationId="{1B8E173F-63DE-436A-A1BE-BB26B14314E9}"/>
          </ac:graphicFrameMkLst>
        </pc:graphicFrameChg>
        <pc:graphicFrameChg chg="add mod">
          <ac:chgData name="Wind, Moritz (AllianzGI)" userId="3f55e970-78ac-4589-86ed-9c5186fea6a4" providerId="ADAL" clId="{1441E296-2A2A-4CFD-9424-72F9FF38B625}" dt="2025-12-09T08:47:35.383" v="57"/>
          <ac:graphicFrameMkLst>
            <pc:docMk/>
            <pc:sldMk cId="694787873" sldId="2147374944"/>
            <ac:graphicFrameMk id="8" creationId="{323DBC8C-9A1A-4696-AFE4-8A35B2F5A5D1}"/>
          </ac:graphicFrameMkLst>
        </pc:graphicFrameChg>
      </pc:sldChg>
      <pc:sldChg chg="addSp delSp modSp mod">
        <pc:chgData name="Wind, Moritz (AllianzGI)" userId="3f55e970-78ac-4589-86ed-9c5186fea6a4" providerId="ADAL" clId="{1441E296-2A2A-4CFD-9424-72F9FF38B625}" dt="2025-12-09T09:14:18.320" v="147" actId="20577"/>
        <pc:sldMkLst>
          <pc:docMk/>
          <pc:sldMk cId="825130163" sldId="2147374945"/>
        </pc:sldMkLst>
        <pc:spChg chg="mod">
          <ac:chgData name="Wind, Moritz (AllianzGI)" userId="3f55e970-78ac-4589-86ed-9c5186fea6a4" providerId="ADAL" clId="{1441E296-2A2A-4CFD-9424-72F9FF38B625}" dt="2025-12-09T09:14:15.930" v="145" actId="20577"/>
          <ac:spMkLst>
            <pc:docMk/>
            <pc:sldMk cId="825130163" sldId="2147374945"/>
            <ac:spMk id="2" creationId="{234B91E1-1DA9-9F19-CA2D-F0201EB264D9}"/>
          </ac:spMkLst>
        </pc:spChg>
        <pc:spChg chg="add del mod">
          <ac:chgData name="Wind, Moritz (AllianzGI)" userId="3f55e970-78ac-4589-86ed-9c5186fea6a4" providerId="ADAL" clId="{1441E296-2A2A-4CFD-9424-72F9FF38B625}" dt="2025-12-09T09:14:12.045" v="141"/>
          <ac:spMkLst>
            <pc:docMk/>
            <pc:sldMk cId="825130163" sldId="2147374945"/>
            <ac:spMk id="5" creationId="{F0C21365-AA2A-CFF8-B50D-1B5515614E26}"/>
          </ac:spMkLst>
        </pc:spChg>
        <pc:spChg chg="mod">
          <ac:chgData name="Wind, Moritz (AllianzGI)" userId="3f55e970-78ac-4589-86ed-9c5186fea6a4" providerId="ADAL" clId="{1441E296-2A2A-4CFD-9424-72F9FF38B625}" dt="2025-12-09T09:14:18.320" v="147" actId="20577"/>
          <ac:spMkLst>
            <pc:docMk/>
            <pc:sldMk cId="825130163" sldId="2147374945"/>
            <ac:spMk id="6" creationId="{010680BB-7D84-A228-7400-B2245A6CF9EE}"/>
          </ac:spMkLst>
        </pc:spChg>
        <pc:graphicFrameChg chg="del">
          <ac:chgData name="Wind, Moritz (AllianzGI)" userId="3f55e970-78ac-4589-86ed-9c5186fea6a4" providerId="ADAL" clId="{1441E296-2A2A-4CFD-9424-72F9FF38B625}" dt="2025-12-09T09:14:05.190" v="139" actId="478"/>
          <ac:graphicFrameMkLst>
            <pc:docMk/>
            <pc:sldMk cId="825130163" sldId="2147374945"/>
            <ac:graphicFrameMk id="7" creationId="{CEF2BA7A-2EDC-4911-81FB-B2C5E7C5E578}"/>
          </ac:graphicFrameMkLst>
        </pc:graphicFrameChg>
        <pc:graphicFrameChg chg="add mod">
          <ac:chgData name="Wind, Moritz (AllianzGI)" userId="3f55e970-78ac-4589-86ed-9c5186fea6a4" providerId="ADAL" clId="{1441E296-2A2A-4CFD-9424-72F9FF38B625}" dt="2025-12-09T09:14:12.045" v="141"/>
          <ac:graphicFrameMkLst>
            <pc:docMk/>
            <pc:sldMk cId="825130163" sldId="2147374945"/>
            <ac:graphicFrameMk id="8" creationId="{37FF709E-1AB9-41FC-876C-8C2F31FB39BF}"/>
          </ac:graphicFrameMkLst>
        </pc:graphicFrameChg>
      </pc:sldChg>
      <pc:sldChg chg="addSp delSp modSp mod">
        <pc:chgData name="Wind, Moritz (AllianzGI)" userId="3f55e970-78ac-4589-86ed-9c5186fea6a4" providerId="ADAL" clId="{1441E296-2A2A-4CFD-9424-72F9FF38B625}" dt="2025-12-09T09:36:13.406" v="211" actId="20577"/>
        <pc:sldMkLst>
          <pc:docMk/>
          <pc:sldMk cId="953503202" sldId="2147374946"/>
        </pc:sldMkLst>
        <pc:spChg chg="mod">
          <ac:chgData name="Wind, Moritz (AllianzGI)" userId="3f55e970-78ac-4589-86ed-9c5186fea6a4" providerId="ADAL" clId="{1441E296-2A2A-4CFD-9424-72F9FF38B625}" dt="2025-12-09T09:36:10.254" v="209" actId="20577"/>
          <ac:spMkLst>
            <pc:docMk/>
            <pc:sldMk cId="953503202" sldId="2147374946"/>
            <ac:spMk id="2" creationId="{234B91E1-1DA9-9F19-CA2D-F0201EB264D9}"/>
          </ac:spMkLst>
        </pc:spChg>
        <pc:spChg chg="add del mod">
          <ac:chgData name="Wind, Moritz (AllianzGI)" userId="3f55e970-78ac-4589-86ed-9c5186fea6a4" providerId="ADAL" clId="{1441E296-2A2A-4CFD-9424-72F9FF38B625}" dt="2025-12-09T09:36:05.554" v="205"/>
          <ac:spMkLst>
            <pc:docMk/>
            <pc:sldMk cId="953503202" sldId="2147374946"/>
            <ac:spMk id="5" creationId="{F0893B02-B9BB-32C6-57EA-22F201F5D727}"/>
          </ac:spMkLst>
        </pc:spChg>
        <pc:spChg chg="mod">
          <ac:chgData name="Wind, Moritz (AllianzGI)" userId="3f55e970-78ac-4589-86ed-9c5186fea6a4" providerId="ADAL" clId="{1441E296-2A2A-4CFD-9424-72F9FF38B625}" dt="2025-12-09T09:36:13.406" v="211" actId="20577"/>
          <ac:spMkLst>
            <pc:docMk/>
            <pc:sldMk cId="953503202" sldId="2147374946"/>
            <ac:spMk id="6" creationId="{010680BB-7D84-A228-7400-B2245A6CF9EE}"/>
          </ac:spMkLst>
        </pc:spChg>
        <pc:graphicFrameChg chg="del">
          <ac:chgData name="Wind, Moritz (AllianzGI)" userId="3f55e970-78ac-4589-86ed-9c5186fea6a4" providerId="ADAL" clId="{1441E296-2A2A-4CFD-9424-72F9FF38B625}" dt="2025-12-09T09:36:03.315" v="203" actId="478"/>
          <ac:graphicFrameMkLst>
            <pc:docMk/>
            <pc:sldMk cId="953503202" sldId="2147374946"/>
            <ac:graphicFrameMk id="7" creationId="{E1CE7B09-F44A-40C4-B409-7C8DB2C71261}"/>
          </ac:graphicFrameMkLst>
        </pc:graphicFrameChg>
        <pc:graphicFrameChg chg="add mod">
          <ac:chgData name="Wind, Moritz (AllianzGI)" userId="3f55e970-78ac-4589-86ed-9c5186fea6a4" providerId="ADAL" clId="{1441E296-2A2A-4CFD-9424-72F9FF38B625}" dt="2025-12-09T09:36:05.554" v="205"/>
          <ac:graphicFrameMkLst>
            <pc:docMk/>
            <pc:sldMk cId="953503202" sldId="2147374946"/>
            <ac:graphicFrameMk id="8" creationId="{324475B4-C217-48A4-BE23-D0FD8692BFB0}"/>
          </ac:graphicFrameMkLst>
        </pc:graphicFrameChg>
      </pc:sldChg>
      <pc:sldChg chg="addSp delSp modSp mod">
        <pc:chgData name="Wind, Moritz (AllianzGI)" userId="3f55e970-78ac-4589-86ed-9c5186fea6a4" providerId="ADAL" clId="{1441E296-2A2A-4CFD-9424-72F9FF38B625}" dt="2025-12-09T09:42:16.381" v="294" actId="20577"/>
        <pc:sldMkLst>
          <pc:docMk/>
          <pc:sldMk cId="1451626062" sldId="2147374947"/>
        </pc:sldMkLst>
        <pc:spChg chg="mod">
          <ac:chgData name="Wind, Moritz (AllianzGI)" userId="3f55e970-78ac-4589-86ed-9c5186fea6a4" providerId="ADAL" clId="{1441E296-2A2A-4CFD-9424-72F9FF38B625}" dt="2025-12-09T09:42:16.381" v="294" actId="20577"/>
          <ac:spMkLst>
            <pc:docMk/>
            <pc:sldMk cId="1451626062" sldId="2147374947"/>
            <ac:spMk id="2" creationId="{234B91E1-1DA9-9F19-CA2D-F0201EB264D9}"/>
          </ac:spMkLst>
        </pc:spChg>
        <pc:spChg chg="add del mod">
          <ac:chgData name="Wind, Moritz (AllianzGI)" userId="3f55e970-78ac-4589-86ed-9c5186fea6a4" providerId="ADAL" clId="{1441E296-2A2A-4CFD-9424-72F9FF38B625}" dt="2025-12-09T09:42:09.062" v="288"/>
          <ac:spMkLst>
            <pc:docMk/>
            <pc:sldMk cId="1451626062" sldId="2147374947"/>
            <ac:spMk id="5" creationId="{A57FCCB9-E4F7-A5AD-2117-925CB0C56456}"/>
          </ac:spMkLst>
        </pc:spChg>
        <pc:spChg chg="mod">
          <ac:chgData name="Wind, Moritz (AllianzGI)" userId="3f55e970-78ac-4589-86ed-9c5186fea6a4" providerId="ADAL" clId="{1441E296-2A2A-4CFD-9424-72F9FF38B625}" dt="2025-12-09T09:42:11.503" v="290" actId="20577"/>
          <ac:spMkLst>
            <pc:docMk/>
            <pc:sldMk cId="1451626062" sldId="2147374947"/>
            <ac:spMk id="6" creationId="{010680BB-7D84-A228-7400-B2245A6CF9EE}"/>
          </ac:spMkLst>
        </pc:spChg>
        <pc:graphicFrameChg chg="del">
          <ac:chgData name="Wind, Moritz (AllianzGI)" userId="3f55e970-78ac-4589-86ed-9c5186fea6a4" providerId="ADAL" clId="{1441E296-2A2A-4CFD-9424-72F9FF38B625}" dt="2025-12-09T09:42:06.765" v="286" actId="478"/>
          <ac:graphicFrameMkLst>
            <pc:docMk/>
            <pc:sldMk cId="1451626062" sldId="2147374947"/>
            <ac:graphicFrameMk id="7" creationId="{E74AC45E-0C71-4A08-A7D4-BC3DE0D0CB02}"/>
          </ac:graphicFrameMkLst>
        </pc:graphicFrameChg>
        <pc:graphicFrameChg chg="add mod">
          <ac:chgData name="Wind, Moritz (AllianzGI)" userId="3f55e970-78ac-4589-86ed-9c5186fea6a4" providerId="ADAL" clId="{1441E296-2A2A-4CFD-9424-72F9FF38B625}" dt="2025-12-09T09:42:09.062" v="288"/>
          <ac:graphicFrameMkLst>
            <pc:docMk/>
            <pc:sldMk cId="1451626062" sldId="2147374947"/>
            <ac:graphicFrameMk id="8" creationId="{767B92DA-A286-472B-9B8F-A765EA348BFC}"/>
          </ac:graphicFrameMkLst>
        </pc:graphicFrameChg>
      </pc:sldChg>
      <pc:sldChg chg="addSp delSp modSp mod">
        <pc:chgData name="Wind, Moritz (AllianzGI)" userId="3f55e970-78ac-4589-86ed-9c5186fea6a4" providerId="ADAL" clId="{1441E296-2A2A-4CFD-9424-72F9FF38B625}" dt="2025-12-09T09:56:03.868" v="362" actId="20577"/>
        <pc:sldMkLst>
          <pc:docMk/>
          <pc:sldMk cId="2990184873" sldId="2147374948"/>
        </pc:sldMkLst>
        <pc:spChg chg="add del mod">
          <ac:chgData name="Wind, Moritz (AllianzGI)" userId="3f55e970-78ac-4589-86ed-9c5186fea6a4" providerId="ADAL" clId="{1441E296-2A2A-4CFD-9424-72F9FF38B625}" dt="2025-12-09T09:55:48.403" v="357"/>
          <ac:spMkLst>
            <pc:docMk/>
            <pc:sldMk cId="2990184873" sldId="2147374948"/>
            <ac:spMk id="6" creationId="{3B391069-D15E-6FFE-ACC9-062F15F31044}"/>
          </ac:spMkLst>
        </pc:spChg>
        <pc:spChg chg="mod">
          <ac:chgData name="Wind, Moritz (AllianzGI)" userId="3f55e970-78ac-4589-86ed-9c5186fea6a4" providerId="ADAL" clId="{1441E296-2A2A-4CFD-9424-72F9FF38B625}" dt="2025-12-09T09:56:03.868" v="362" actId="20577"/>
          <ac:spMkLst>
            <pc:docMk/>
            <pc:sldMk cId="2990184873" sldId="2147374948"/>
            <ac:spMk id="7" creationId="{68B4A341-6BD8-B67B-8380-72C343288CE1}"/>
          </ac:spMkLst>
        </pc:spChg>
        <pc:spChg chg="add del mod">
          <ac:chgData name="Wind, Moritz (AllianzGI)" userId="3f55e970-78ac-4589-86ed-9c5186fea6a4" providerId="ADAL" clId="{1441E296-2A2A-4CFD-9424-72F9FF38B625}" dt="2025-12-09T09:55:58.454" v="360"/>
          <ac:spMkLst>
            <pc:docMk/>
            <pc:sldMk cId="2990184873" sldId="2147374948"/>
            <ac:spMk id="13" creationId="{AE3C9ADF-FE0E-1BFB-79C5-FFD996838A01}"/>
          </ac:spMkLst>
        </pc:spChg>
        <pc:graphicFrameChg chg="del">
          <ac:chgData name="Wind, Moritz (AllianzGI)" userId="3f55e970-78ac-4589-86ed-9c5186fea6a4" providerId="ADAL" clId="{1441E296-2A2A-4CFD-9424-72F9FF38B625}" dt="2025-12-09T09:55:45.990" v="355" actId="478"/>
          <ac:graphicFrameMkLst>
            <pc:docMk/>
            <pc:sldMk cId="2990184873" sldId="2147374948"/>
            <ac:graphicFrameMk id="10" creationId="{00664C13-3B59-4A58-9FE7-B89263198179}"/>
          </ac:graphicFrameMkLst>
        </pc:graphicFrameChg>
        <pc:graphicFrameChg chg="add mod">
          <ac:chgData name="Wind, Moritz (AllianzGI)" userId="3f55e970-78ac-4589-86ed-9c5186fea6a4" providerId="ADAL" clId="{1441E296-2A2A-4CFD-9424-72F9FF38B625}" dt="2025-12-09T09:55:48.403" v="357"/>
          <ac:graphicFrameMkLst>
            <pc:docMk/>
            <pc:sldMk cId="2990184873" sldId="2147374948"/>
            <ac:graphicFrameMk id="11" creationId="{E4D8FB13-3C92-4A09-819F-E69A219B5184}"/>
          </ac:graphicFrameMkLst>
        </pc:graphicFrameChg>
        <pc:graphicFrameChg chg="del">
          <ac:chgData name="Wind, Moritz (AllianzGI)" userId="3f55e970-78ac-4589-86ed-9c5186fea6a4" providerId="ADAL" clId="{1441E296-2A2A-4CFD-9424-72F9FF38B625}" dt="2025-12-09T09:55:55.773" v="358" actId="478"/>
          <ac:graphicFrameMkLst>
            <pc:docMk/>
            <pc:sldMk cId="2990184873" sldId="2147374948"/>
            <ac:graphicFrameMk id="14" creationId="{2ADA100E-9987-4CB9-B370-2B0F162F03D2}"/>
          </ac:graphicFrameMkLst>
        </pc:graphicFrameChg>
        <pc:graphicFrameChg chg="add mod">
          <ac:chgData name="Wind, Moritz (AllianzGI)" userId="3f55e970-78ac-4589-86ed-9c5186fea6a4" providerId="ADAL" clId="{1441E296-2A2A-4CFD-9424-72F9FF38B625}" dt="2025-12-09T09:55:58.454" v="360"/>
          <ac:graphicFrameMkLst>
            <pc:docMk/>
            <pc:sldMk cId="2990184873" sldId="2147374948"/>
            <ac:graphicFrameMk id="15" creationId="{D11DB209-FF14-48C4-97E6-CC0F6D711775}"/>
          </ac:graphicFrameMkLst>
        </pc:graphicFrameChg>
      </pc:sldChg>
      <pc:sldChg chg="addSp delSp modSp mod ord">
        <pc:chgData name="Wind, Moritz (AllianzGI)" userId="3f55e970-78ac-4589-86ed-9c5186fea6a4" providerId="ADAL" clId="{1441E296-2A2A-4CFD-9424-72F9FF38B625}" dt="2025-12-10T09:49:40.201" v="480"/>
        <pc:sldMkLst>
          <pc:docMk/>
          <pc:sldMk cId="3734376458" sldId="2147374949"/>
        </pc:sldMkLst>
        <pc:spChg chg="add del mod">
          <ac:chgData name="Wind, Moritz (AllianzGI)" userId="3f55e970-78ac-4589-86ed-9c5186fea6a4" providerId="ADAL" clId="{1441E296-2A2A-4CFD-9424-72F9FF38B625}" dt="2025-12-10T09:49:40.201" v="480"/>
          <ac:spMkLst>
            <pc:docMk/>
            <pc:sldMk cId="3734376458" sldId="2147374949"/>
            <ac:spMk id="5" creationId="{187E27E3-F8A3-6B2F-B37A-B933A013D1DF}"/>
          </ac:spMkLst>
        </pc:spChg>
        <pc:spChg chg="add del mod">
          <ac:chgData name="Wind, Moritz (AllianzGI)" userId="3f55e970-78ac-4589-86ed-9c5186fea6a4" providerId="ADAL" clId="{1441E296-2A2A-4CFD-9424-72F9FF38B625}" dt="2025-12-09T08:33:11.960" v="30"/>
          <ac:spMkLst>
            <pc:docMk/>
            <pc:sldMk cId="3734376458" sldId="2147374949"/>
            <ac:spMk id="5" creationId="{9A086B2A-8B21-974D-1216-3C5097112762}"/>
          </ac:spMkLst>
        </pc:spChg>
        <pc:spChg chg="mod">
          <ac:chgData name="Wind, Moritz (AllianzGI)" userId="3f55e970-78ac-4589-86ed-9c5186fea6a4" providerId="ADAL" clId="{1441E296-2A2A-4CFD-9424-72F9FF38B625}" dt="2025-12-09T08:33:14.484" v="32" actId="20577"/>
          <ac:spMkLst>
            <pc:docMk/>
            <pc:sldMk cId="3734376458" sldId="2147374949"/>
            <ac:spMk id="6" creationId="{010680BB-7D84-A228-7400-B2245A6CF9EE}"/>
          </ac:spMkLst>
        </pc:spChg>
        <pc:graphicFrameChg chg="del">
          <ac:chgData name="Wind, Moritz (AllianzGI)" userId="3f55e970-78ac-4589-86ed-9c5186fea6a4" providerId="ADAL" clId="{1441E296-2A2A-4CFD-9424-72F9FF38B625}" dt="2025-12-09T08:33:09.111" v="28" actId="478"/>
          <ac:graphicFrameMkLst>
            <pc:docMk/>
            <pc:sldMk cId="3734376458" sldId="2147374949"/>
            <ac:graphicFrameMk id="7" creationId="{2EC32991-500B-489D-B7F4-D43C5E1C4801}"/>
          </ac:graphicFrameMkLst>
        </pc:graphicFrameChg>
        <pc:graphicFrameChg chg="add mod">
          <ac:chgData name="Wind, Moritz (AllianzGI)" userId="3f55e970-78ac-4589-86ed-9c5186fea6a4" providerId="ADAL" clId="{1441E296-2A2A-4CFD-9424-72F9FF38B625}" dt="2025-12-10T09:49:40.201" v="480"/>
          <ac:graphicFrameMkLst>
            <pc:docMk/>
            <pc:sldMk cId="3734376458" sldId="2147374949"/>
            <ac:graphicFrameMk id="7" creationId="{60E1CC33-6C47-22BC-C922-0EC7B29A9173}"/>
          </ac:graphicFrameMkLst>
        </pc:graphicFrameChg>
        <pc:graphicFrameChg chg="add del mod">
          <ac:chgData name="Wind, Moritz (AllianzGI)" userId="3f55e970-78ac-4589-86ed-9c5186fea6a4" providerId="ADAL" clId="{1441E296-2A2A-4CFD-9424-72F9FF38B625}" dt="2025-12-10T09:49:31.293" v="478" actId="478"/>
          <ac:graphicFrameMkLst>
            <pc:docMk/>
            <pc:sldMk cId="3734376458" sldId="2147374949"/>
            <ac:graphicFrameMk id="8" creationId="{4E296F92-916A-4146-81F2-813FE97240B7}"/>
          </ac:graphicFrameMkLst>
        </pc:graphicFrameChg>
      </pc:sldChg>
      <pc:sldChg chg="addSp delSp modSp mod">
        <pc:chgData name="Wind, Moritz (AllianzGI)" userId="3f55e970-78ac-4589-86ed-9c5186fea6a4" providerId="ADAL" clId="{1441E296-2A2A-4CFD-9424-72F9FF38B625}" dt="2025-12-09T15:25:35.863" v="430" actId="20577"/>
        <pc:sldMkLst>
          <pc:docMk/>
          <pc:sldMk cId="284088568" sldId="2147374952"/>
        </pc:sldMkLst>
        <pc:spChg chg="mod">
          <ac:chgData name="Wind, Moritz (AllianzGI)" userId="3f55e970-78ac-4589-86ed-9c5186fea6a4" providerId="ADAL" clId="{1441E296-2A2A-4CFD-9424-72F9FF38B625}" dt="2025-12-09T08:47:57.933" v="64" actId="20577"/>
          <ac:spMkLst>
            <pc:docMk/>
            <pc:sldMk cId="284088568" sldId="2147374952"/>
            <ac:spMk id="2" creationId="{234B91E1-1DA9-9F19-CA2D-F0201EB264D9}"/>
          </ac:spMkLst>
        </pc:spChg>
        <pc:spChg chg="add del mod">
          <ac:chgData name="Wind, Moritz (AllianzGI)" userId="3f55e970-78ac-4589-86ed-9c5186fea6a4" providerId="ADAL" clId="{1441E296-2A2A-4CFD-9424-72F9FF38B625}" dt="2025-12-09T08:47:54.010" v="60"/>
          <ac:spMkLst>
            <pc:docMk/>
            <pc:sldMk cId="284088568" sldId="2147374952"/>
            <ac:spMk id="5" creationId="{50B22D76-E27F-1878-18B3-FFC159C03F3C}"/>
          </ac:spMkLst>
        </pc:spChg>
        <pc:spChg chg="mod">
          <ac:chgData name="Wind, Moritz (AllianzGI)" userId="3f55e970-78ac-4589-86ed-9c5186fea6a4" providerId="ADAL" clId="{1441E296-2A2A-4CFD-9424-72F9FF38B625}" dt="2025-12-09T15:25:35.863" v="430" actId="20577"/>
          <ac:spMkLst>
            <pc:docMk/>
            <pc:sldMk cId="284088568" sldId="2147374952"/>
            <ac:spMk id="6" creationId="{010680BB-7D84-A228-7400-B2245A6CF9EE}"/>
          </ac:spMkLst>
        </pc:spChg>
        <pc:graphicFrameChg chg="del">
          <ac:chgData name="Wind, Moritz (AllianzGI)" userId="3f55e970-78ac-4589-86ed-9c5186fea6a4" providerId="ADAL" clId="{1441E296-2A2A-4CFD-9424-72F9FF38B625}" dt="2025-12-09T08:47:51.683" v="58" actId="478"/>
          <ac:graphicFrameMkLst>
            <pc:docMk/>
            <pc:sldMk cId="284088568" sldId="2147374952"/>
            <ac:graphicFrameMk id="7" creationId="{C0911051-BCB3-406B-A7D0-1A49068C8F1B}"/>
          </ac:graphicFrameMkLst>
        </pc:graphicFrameChg>
        <pc:graphicFrameChg chg="add mod">
          <ac:chgData name="Wind, Moritz (AllianzGI)" userId="3f55e970-78ac-4589-86ed-9c5186fea6a4" providerId="ADAL" clId="{1441E296-2A2A-4CFD-9424-72F9FF38B625}" dt="2025-12-09T08:47:54.010" v="60"/>
          <ac:graphicFrameMkLst>
            <pc:docMk/>
            <pc:sldMk cId="284088568" sldId="2147374952"/>
            <ac:graphicFrameMk id="8" creationId="{85382956-362D-442D-8C05-882F7089B80D}"/>
          </ac:graphicFrameMkLst>
        </pc:graphicFrameChg>
      </pc:sldChg>
      <pc:sldChg chg="addSp delSp modSp mod">
        <pc:chgData name="Wind, Moritz (AllianzGI)" userId="3f55e970-78ac-4589-86ed-9c5186fea6a4" providerId="ADAL" clId="{1441E296-2A2A-4CFD-9424-72F9FF38B625}" dt="2025-12-09T15:25:48.521" v="434" actId="20577"/>
        <pc:sldMkLst>
          <pc:docMk/>
          <pc:sldMk cId="2243507884" sldId="2147374953"/>
        </pc:sldMkLst>
        <pc:spChg chg="mod">
          <ac:chgData name="Wind, Moritz (AllianzGI)" userId="3f55e970-78ac-4589-86ed-9c5186fea6a4" providerId="ADAL" clId="{1441E296-2A2A-4CFD-9424-72F9FF38B625}" dt="2025-12-09T15:25:48.521" v="434" actId="20577"/>
          <ac:spMkLst>
            <pc:docMk/>
            <pc:sldMk cId="2243507884" sldId="2147374953"/>
            <ac:spMk id="2" creationId="{234B91E1-1DA9-9F19-CA2D-F0201EB264D9}"/>
          </ac:spMkLst>
        </pc:spChg>
        <pc:spChg chg="add del mod">
          <ac:chgData name="Wind, Moritz (AllianzGI)" userId="3f55e970-78ac-4589-86ed-9c5186fea6a4" providerId="ADAL" clId="{1441E296-2A2A-4CFD-9424-72F9FF38B625}" dt="2025-12-09T09:14:36.999" v="150"/>
          <ac:spMkLst>
            <pc:docMk/>
            <pc:sldMk cId="2243507884" sldId="2147374953"/>
            <ac:spMk id="5" creationId="{8F3BB802-A74A-B5DF-E470-36BDE343575F}"/>
          </ac:spMkLst>
        </pc:spChg>
        <pc:spChg chg="mod">
          <ac:chgData name="Wind, Moritz (AllianzGI)" userId="3f55e970-78ac-4589-86ed-9c5186fea6a4" providerId="ADAL" clId="{1441E296-2A2A-4CFD-9424-72F9FF38B625}" dt="2025-12-09T09:14:41.497" v="152" actId="20577"/>
          <ac:spMkLst>
            <pc:docMk/>
            <pc:sldMk cId="2243507884" sldId="2147374953"/>
            <ac:spMk id="6" creationId="{010680BB-7D84-A228-7400-B2245A6CF9EE}"/>
          </ac:spMkLst>
        </pc:spChg>
        <pc:graphicFrameChg chg="del">
          <ac:chgData name="Wind, Moritz (AllianzGI)" userId="3f55e970-78ac-4589-86ed-9c5186fea6a4" providerId="ADAL" clId="{1441E296-2A2A-4CFD-9424-72F9FF38B625}" dt="2025-12-09T09:14:34.653" v="148" actId="478"/>
          <ac:graphicFrameMkLst>
            <pc:docMk/>
            <pc:sldMk cId="2243507884" sldId="2147374953"/>
            <ac:graphicFrameMk id="7" creationId="{6EEF525E-0F5A-4944-B697-4E3A833410B6}"/>
          </ac:graphicFrameMkLst>
        </pc:graphicFrameChg>
        <pc:graphicFrameChg chg="add mod">
          <ac:chgData name="Wind, Moritz (AllianzGI)" userId="3f55e970-78ac-4589-86ed-9c5186fea6a4" providerId="ADAL" clId="{1441E296-2A2A-4CFD-9424-72F9FF38B625}" dt="2025-12-09T09:14:36.999" v="150"/>
          <ac:graphicFrameMkLst>
            <pc:docMk/>
            <pc:sldMk cId="2243507884" sldId="2147374953"/>
            <ac:graphicFrameMk id="8" creationId="{8CAC5B48-911B-4518-AC11-C1F934EE0EE9}"/>
          </ac:graphicFrameMkLst>
        </pc:graphicFrameChg>
      </pc:sldChg>
      <pc:sldChg chg="addSp delSp modSp mod">
        <pc:chgData name="Wind, Moritz (AllianzGI)" userId="3f55e970-78ac-4589-86ed-9c5186fea6a4" providerId="ADAL" clId="{1441E296-2A2A-4CFD-9424-72F9FF38B625}" dt="2025-12-09T09:36:46.330" v="220" actId="20577"/>
        <pc:sldMkLst>
          <pc:docMk/>
          <pc:sldMk cId="3754275421" sldId="2147374954"/>
        </pc:sldMkLst>
        <pc:spChg chg="mod">
          <ac:chgData name="Wind, Moritz (AllianzGI)" userId="3f55e970-78ac-4589-86ed-9c5186fea6a4" providerId="ADAL" clId="{1441E296-2A2A-4CFD-9424-72F9FF38B625}" dt="2025-12-09T09:36:46.330" v="220" actId="20577"/>
          <ac:spMkLst>
            <pc:docMk/>
            <pc:sldMk cId="3754275421" sldId="2147374954"/>
            <ac:spMk id="2" creationId="{234B91E1-1DA9-9F19-CA2D-F0201EB264D9}"/>
          </ac:spMkLst>
        </pc:spChg>
        <pc:spChg chg="add del mod">
          <ac:chgData name="Wind, Moritz (AllianzGI)" userId="3f55e970-78ac-4589-86ed-9c5186fea6a4" providerId="ADAL" clId="{1441E296-2A2A-4CFD-9424-72F9FF38B625}" dt="2025-12-09T09:36:38.084" v="214"/>
          <ac:spMkLst>
            <pc:docMk/>
            <pc:sldMk cId="3754275421" sldId="2147374954"/>
            <ac:spMk id="5" creationId="{8A282BAC-6BB1-EEBF-DE4A-C998B77FFD57}"/>
          </ac:spMkLst>
        </pc:spChg>
        <pc:spChg chg="mod">
          <ac:chgData name="Wind, Moritz (AllianzGI)" userId="3f55e970-78ac-4589-86ed-9c5186fea6a4" providerId="ADAL" clId="{1441E296-2A2A-4CFD-9424-72F9FF38B625}" dt="2025-12-09T09:36:41.530" v="216" actId="20577"/>
          <ac:spMkLst>
            <pc:docMk/>
            <pc:sldMk cId="3754275421" sldId="2147374954"/>
            <ac:spMk id="6" creationId="{010680BB-7D84-A228-7400-B2245A6CF9EE}"/>
          </ac:spMkLst>
        </pc:spChg>
        <pc:graphicFrameChg chg="del">
          <ac:chgData name="Wind, Moritz (AllianzGI)" userId="3f55e970-78ac-4589-86ed-9c5186fea6a4" providerId="ADAL" clId="{1441E296-2A2A-4CFD-9424-72F9FF38B625}" dt="2025-12-09T09:36:36.038" v="212" actId="478"/>
          <ac:graphicFrameMkLst>
            <pc:docMk/>
            <pc:sldMk cId="3754275421" sldId="2147374954"/>
            <ac:graphicFrameMk id="7" creationId="{B4EB6052-379D-4485-A881-417FE7E44F4E}"/>
          </ac:graphicFrameMkLst>
        </pc:graphicFrameChg>
        <pc:graphicFrameChg chg="add mod">
          <ac:chgData name="Wind, Moritz (AllianzGI)" userId="3f55e970-78ac-4589-86ed-9c5186fea6a4" providerId="ADAL" clId="{1441E296-2A2A-4CFD-9424-72F9FF38B625}" dt="2025-12-09T09:36:38.084" v="214"/>
          <ac:graphicFrameMkLst>
            <pc:docMk/>
            <pc:sldMk cId="3754275421" sldId="2147374954"/>
            <ac:graphicFrameMk id="8" creationId="{45E3A1BF-BCDD-4B35-8DE7-CCE5B80678D0}"/>
          </ac:graphicFrameMkLst>
        </pc:graphicFrameChg>
      </pc:sldChg>
      <pc:sldChg chg="addSp delSp modSp mod">
        <pc:chgData name="Wind, Moritz (AllianzGI)" userId="3f55e970-78ac-4589-86ed-9c5186fea6a4" providerId="ADAL" clId="{1441E296-2A2A-4CFD-9424-72F9FF38B625}" dt="2025-12-09T09:43:08.872" v="303" actId="20577"/>
        <pc:sldMkLst>
          <pc:docMk/>
          <pc:sldMk cId="2101844032" sldId="2147374955"/>
        </pc:sldMkLst>
        <pc:spChg chg="mod">
          <ac:chgData name="Wind, Moritz (AllianzGI)" userId="3f55e970-78ac-4589-86ed-9c5186fea6a4" providerId="ADAL" clId="{1441E296-2A2A-4CFD-9424-72F9FF38B625}" dt="2025-12-09T09:43:08.872" v="303" actId="20577"/>
          <ac:spMkLst>
            <pc:docMk/>
            <pc:sldMk cId="2101844032" sldId="2147374955"/>
            <ac:spMk id="2" creationId="{234B91E1-1DA9-9F19-CA2D-F0201EB264D9}"/>
          </ac:spMkLst>
        </pc:spChg>
        <pc:spChg chg="add del mod">
          <ac:chgData name="Wind, Moritz (AllianzGI)" userId="3f55e970-78ac-4589-86ed-9c5186fea6a4" providerId="ADAL" clId="{1441E296-2A2A-4CFD-9424-72F9FF38B625}" dt="2025-12-09T09:43:05.139" v="299"/>
          <ac:spMkLst>
            <pc:docMk/>
            <pc:sldMk cId="2101844032" sldId="2147374955"/>
            <ac:spMk id="5" creationId="{FEA6821B-8DE4-137C-0317-12EE0D01395B}"/>
          </ac:spMkLst>
        </pc:spChg>
        <pc:spChg chg="mod">
          <ac:chgData name="Wind, Moritz (AllianzGI)" userId="3f55e970-78ac-4589-86ed-9c5186fea6a4" providerId="ADAL" clId="{1441E296-2A2A-4CFD-9424-72F9FF38B625}" dt="2025-12-09T09:42:38.110" v="296" actId="20577"/>
          <ac:spMkLst>
            <pc:docMk/>
            <pc:sldMk cId="2101844032" sldId="2147374955"/>
            <ac:spMk id="6" creationId="{010680BB-7D84-A228-7400-B2245A6CF9EE}"/>
          </ac:spMkLst>
        </pc:spChg>
        <pc:graphicFrameChg chg="del">
          <ac:chgData name="Wind, Moritz (AllianzGI)" userId="3f55e970-78ac-4589-86ed-9c5186fea6a4" providerId="ADAL" clId="{1441E296-2A2A-4CFD-9424-72F9FF38B625}" dt="2025-12-09T09:42:58.304" v="297" actId="478"/>
          <ac:graphicFrameMkLst>
            <pc:docMk/>
            <pc:sldMk cId="2101844032" sldId="2147374955"/>
            <ac:graphicFrameMk id="7" creationId="{A826F45D-3FC0-45E4-A04E-013FA3AEEC58}"/>
          </ac:graphicFrameMkLst>
        </pc:graphicFrameChg>
        <pc:graphicFrameChg chg="add mod">
          <ac:chgData name="Wind, Moritz (AllianzGI)" userId="3f55e970-78ac-4589-86ed-9c5186fea6a4" providerId="ADAL" clId="{1441E296-2A2A-4CFD-9424-72F9FF38B625}" dt="2025-12-09T09:43:05.139" v="299"/>
          <ac:graphicFrameMkLst>
            <pc:docMk/>
            <pc:sldMk cId="2101844032" sldId="2147374955"/>
            <ac:graphicFrameMk id="8" creationId="{3FE186A5-DBAD-4365-97B5-966CBFD312EE}"/>
          </ac:graphicFrameMkLst>
        </pc:graphicFrameChg>
      </pc:sldChg>
      <pc:sldChg chg="addSp delSp modSp mod">
        <pc:chgData name="Wind, Moritz (AllianzGI)" userId="3f55e970-78ac-4589-86ed-9c5186fea6a4" providerId="ADAL" clId="{1441E296-2A2A-4CFD-9424-72F9FF38B625}" dt="2025-12-09T10:46:50.074" v="419" actId="20577"/>
        <pc:sldMkLst>
          <pc:docMk/>
          <pc:sldMk cId="2315219169" sldId="2147374956"/>
        </pc:sldMkLst>
        <pc:spChg chg="add del mod">
          <ac:chgData name="Wind, Moritz (AllianzGI)" userId="3f55e970-78ac-4589-86ed-9c5186fea6a4" providerId="ADAL" clId="{1441E296-2A2A-4CFD-9424-72F9FF38B625}" dt="2025-12-09T09:56:16.513" v="365"/>
          <ac:spMkLst>
            <pc:docMk/>
            <pc:sldMk cId="2315219169" sldId="2147374956"/>
            <ac:spMk id="6" creationId="{7DB0D0C8-B344-1F86-B553-E57A4BD82DA3}"/>
          </ac:spMkLst>
        </pc:spChg>
        <pc:spChg chg="mod">
          <ac:chgData name="Wind, Moritz (AllianzGI)" userId="3f55e970-78ac-4589-86ed-9c5186fea6a4" providerId="ADAL" clId="{1441E296-2A2A-4CFD-9424-72F9FF38B625}" dt="2025-12-09T10:46:50.074" v="419" actId="20577"/>
          <ac:spMkLst>
            <pc:docMk/>
            <pc:sldMk cId="2315219169" sldId="2147374956"/>
            <ac:spMk id="7" creationId="{68B4A341-6BD8-B67B-8380-72C343288CE1}"/>
          </ac:spMkLst>
        </pc:spChg>
        <pc:spChg chg="add del mod">
          <ac:chgData name="Wind, Moritz (AllianzGI)" userId="3f55e970-78ac-4589-86ed-9c5186fea6a4" providerId="ADAL" clId="{1441E296-2A2A-4CFD-9424-72F9FF38B625}" dt="2025-12-09T09:56:26.616" v="368"/>
          <ac:spMkLst>
            <pc:docMk/>
            <pc:sldMk cId="2315219169" sldId="2147374956"/>
            <ac:spMk id="13" creationId="{DCEE7A86-8724-F192-BDE6-211BEA7253DC}"/>
          </ac:spMkLst>
        </pc:spChg>
        <pc:graphicFrameChg chg="del">
          <ac:chgData name="Wind, Moritz (AllianzGI)" userId="3f55e970-78ac-4589-86ed-9c5186fea6a4" providerId="ADAL" clId="{1441E296-2A2A-4CFD-9424-72F9FF38B625}" dt="2025-12-09T09:56:14.410" v="363" actId="478"/>
          <ac:graphicFrameMkLst>
            <pc:docMk/>
            <pc:sldMk cId="2315219169" sldId="2147374956"/>
            <ac:graphicFrameMk id="10" creationId="{068D1C8E-254A-4058-AD73-EC5D7A7CDDCA}"/>
          </ac:graphicFrameMkLst>
        </pc:graphicFrameChg>
        <pc:graphicFrameChg chg="add mod">
          <ac:chgData name="Wind, Moritz (AllianzGI)" userId="3f55e970-78ac-4589-86ed-9c5186fea6a4" providerId="ADAL" clId="{1441E296-2A2A-4CFD-9424-72F9FF38B625}" dt="2025-12-09T09:56:16.513" v="365"/>
          <ac:graphicFrameMkLst>
            <pc:docMk/>
            <pc:sldMk cId="2315219169" sldId="2147374956"/>
            <ac:graphicFrameMk id="11" creationId="{E93A9807-270B-47B1-91B5-0315ADEACBB0}"/>
          </ac:graphicFrameMkLst>
        </pc:graphicFrameChg>
        <pc:graphicFrameChg chg="del">
          <ac:chgData name="Wind, Moritz (AllianzGI)" userId="3f55e970-78ac-4589-86ed-9c5186fea6a4" providerId="ADAL" clId="{1441E296-2A2A-4CFD-9424-72F9FF38B625}" dt="2025-12-09T09:56:19.642" v="366" actId="478"/>
          <ac:graphicFrameMkLst>
            <pc:docMk/>
            <pc:sldMk cId="2315219169" sldId="2147374956"/>
            <ac:graphicFrameMk id="14" creationId="{0FC7DE50-D388-4375-BE96-0B8A4007304A}"/>
          </ac:graphicFrameMkLst>
        </pc:graphicFrameChg>
        <pc:graphicFrameChg chg="add mod">
          <ac:chgData name="Wind, Moritz (AllianzGI)" userId="3f55e970-78ac-4589-86ed-9c5186fea6a4" providerId="ADAL" clId="{1441E296-2A2A-4CFD-9424-72F9FF38B625}" dt="2025-12-09T09:56:26.616" v="368"/>
          <ac:graphicFrameMkLst>
            <pc:docMk/>
            <pc:sldMk cId="2315219169" sldId="2147374956"/>
            <ac:graphicFrameMk id="15" creationId="{587BC177-8255-40E8-91D7-87B7B5208A11}"/>
          </ac:graphicFrameMkLst>
        </pc:graphicFrameChg>
      </pc:sldChg>
      <pc:sldChg chg="addSp delSp modSp mod ord">
        <pc:chgData name="Wind, Moritz (AllianzGI)" userId="3f55e970-78ac-4589-86ed-9c5186fea6a4" providerId="ADAL" clId="{1441E296-2A2A-4CFD-9424-72F9FF38B625}" dt="2025-12-10T09:49:21.339" v="477"/>
        <pc:sldMkLst>
          <pc:docMk/>
          <pc:sldMk cId="2701057255" sldId="2147374957"/>
        </pc:sldMkLst>
        <pc:spChg chg="add del mod">
          <ac:chgData name="Wind, Moritz (AllianzGI)" userId="3f55e970-78ac-4589-86ed-9c5186fea6a4" providerId="ADAL" clId="{1441E296-2A2A-4CFD-9424-72F9FF38B625}" dt="2025-12-09T08:33:41.167" v="37"/>
          <ac:spMkLst>
            <pc:docMk/>
            <pc:sldMk cId="2701057255" sldId="2147374957"/>
            <ac:spMk id="5" creationId="{662F0C4E-8938-CB16-9B17-CBDD49AEF63C}"/>
          </ac:spMkLst>
        </pc:spChg>
        <pc:spChg chg="add del mod">
          <ac:chgData name="Wind, Moritz (AllianzGI)" userId="3f55e970-78ac-4589-86ed-9c5186fea6a4" providerId="ADAL" clId="{1441E296-2A2A-4CFD-9424-72F9FF38B625}" dt="2025-12-10T09:49:21.339" v="477"/>
          <ac:spMkLst>
            <pc:docMk/>
            <pc:sldMk cId="2701057255" sldId="2147374957"/>
            <ac:spMk id="5" creationId="{C7D24316-A3D1-40FF-8C4F-70625D76AF4E}"/>
          </ac:spMkLst>
        </pc:spChg>
        <pc:spChg chg="mod">
          <ac:chgData name="Wind, Moritz (AllianzGI)" userId="3f55e970-78ac-4589-86ed-9c5186fea6a4" providerId="ADAL" clId="{1441E296-2A2A-4CFD-9424-72F9FF38B625}" dt="2025-12-09T08:33:44.715" v="39" actId="20577"/>
          <ac:spMkLst>
            <pc:docMk/>
            <pc:sldMk cId="2701057255" sldId="2147374957"/>
            <ac:spMk id="6" creationId="{010680BB-7D84-A228-7400-B2245A6CF9EE}"/>
          </ac:spMkLst>
        </pc:spChg>
        <pc:graphicFrameChg chg="del">
          <ac:chgData name="Wind, Moritz (AllianzGI)" userId="3f55e970-78ac-4589-86ed-9c5186fea6a4" providerId="ADAL" clId="{1441E296-2A2A-4CFD-9424-72F9FF38B625}" dt="2025-12-09T08:33:38.672" v="35" actId="478"/>
          <ac:graphicFrameMkLst>
            <pc:docMk/>
            <pc:sldMk cId="2701057255" sldId="2147374957"/>
            <ac:graphicFrameMk id="7" creationId="{B313AC82-047B-45F6-A245-016B44BB258B}"/>
          </ac:graphicFrameMkLst>
        </pc:graphicFrameChg>
        <pc:graphicFrameChg chg="add mod">
          <ac:chgData name="Wind, Moritz (AllianzGI)" userId="3f55e970-78ac-4589-86ed-9c5186fea6a4" providerId="ADAL" clId="{1441E296-2A2A-4CFD-9424-72F9FF38B625}" dt="2025-12-10T09:49:21.339" v="477"/>
          <ac:graphicFrameMkLst>
            <pc:docMk/>
            <pc:sldMk cId="2701057255" sldId="2147374957"/>
            <ac:graphicFrameMk id="7" creationId="{DB551A64-5A9B-BFDF-C0CF-9CEE61CA5BE3}"/>
          </ac:graphicFrameMkLst>
        </pc:graphicFrameChg>
        <pc:graphicFrameChg chg="add del mod">
          <ac:chgData name="Wind, Moritz (AllianzGI)" userId="3f55e970-78ac-4589-86ed-9c5186fea6a4" providerId="ADAL" clId="{1441E296-2A2A-4CFD-9424-72F9FF38B625}" dt="2025-12-10T09:49:19.090" v="475" actId="478"/>
          <ac:graphicFrameMkLst>
            <pc:docMk/>
            <pc:sldMk cId="2701057255" sldId="2147374957"/>
            <ac:graphicFrameMk id="8" creationId="{6FC860D4-A0E8-4E0F-A8F7-514E8F8670D9}"/>
          </ac:graphicFrameMkLst>
        </pc:graphicFrameChg>
      </pc:sldChg>
      <pc:sldChg chg="modSp mod">
        <pc:chgData name="Wind, Moritz (AllianzGI)" userId="3f55e970-78ac-4589-86ed-9c5186fea6a4" providerId="ADAL" clId="{1441E296-2A2A-4CFD-9424-72F9FF38B625}" dt="2025-12-10T13:20:53.289" v="610" actId="20577"/>
        <pc:sldMkLst>
          <pc:docMk/>
          <pc:sldMk cId="1981674130" sldId="2147374959"/>
        </pc:sldMkLst>
        <pc:spChg chg="mod">
          <ac:chgData name="Wind, Moritz (AllianzGI)" userId="3f55e970-78ac-4589-86ed-9c5186fea6a4" providerId="ADAL" clId="{1441E296-2A2A-4CFD-9424-72F9FF38B625}" dt="2025-12-10T13:20:53.289" v="610" actId="20577"/>
          <ac:spMkLst>
            <pc:docMk/>
            <pc:sldMk cId="1981674130" sldId="2147374959"/>
            <ac:spMk id="4" creationId="{ED65DC97-A480-7139-7CC8-FE1D42A31FE4}"/>
          </ac:spMkLst>
        </pc:spChg>
      </pc:sldChg>
      <pc:sldChg chg="addSp delSp modSp mod">
        <pc:chgData name="Wind, Moritz (AllianzGI)" userId="3f55e970-78ac-4589-86ed-9c5186fea6a4" providerId="ADAL" clId="{1441E296-2A2A-4CFD-9424-72F9FF38B625}" dt="2025-12-10T13:21:13.097" v="612"/>
        <pc:sldMkLst>
          <pc:docMk/>
          <pc:sldMk cId="2546292913" sldId="2147374960"/>
        </pc:sldMkLst>
        <pc:spChg chg="mod">
          <ac:chgData name="Wind, Moritz (AllianzGI)" userId="3f55e970-78ac-4589-86ed-9c5186fea6a4" providerId="ADAL" clId="{1441E296-2A2A-4CFD-9424-72F9FF38B625}" dt="2025-12-09T08:48:29.965" v="73" actId="20577"/>
          <ac:spMkLst>
            <pc:docMk/>
            <pc:sldMk cId="2546292913" sldId="2147374960"/>
            <ac:spMk id="2" creationId="{234B91E1-1DA9-9F19-CA2D-F0201EB264D9}"/>
          </ac:spMkLst>
        </pc:spChg>
        <pc:spChg chg="mod">
          <ac:chgData name="Wind, Moritz (AllianzGI)" userId="3f55e970-78ac-4589-86ed-9c5186fea6a4" providerId="ADAL" clId="{1441E296-2A2A-4CFD-9424-72F9FF38B625}" dt="2025-12-10T13:21:13.097" v="612"/>
          <ac:spMkLst>
            <pc:docMk/>
            <pc:sldMk cId="2546292913" sldId="2147374960"/>
            <ac:spMk id="3" creationId="{81B7281F-00C3-C0BA-C4CC-AE9565B09404}"/>
          </ac:spMkLst>
        </pc:spChg>
        <pc:spChg chg="add del mod">
          <ac:chgData name="Wind, Moritz (AllianzGI)" userId="3f55e970-78ac-4589-86ed-9c5186fea6a4" providerId="ADAL" clId="{1441E296-2A2A-4CFD-9424-72F9FF38B625}" dt="2025-12-09T08:48:21.469" v="67"/>
          <ac:spMkLst>
            <pc:docMk/>
            <pc:sldMk cId="2546292913" sldId="2147374960"/>
            <ac:spMk id="5" creationId="{2BD2FD6F-60C2-4E86-99E7-AF020503ABC4}"/>
          </ac:spMkLst>
        </pc:spChg>
        <pc:spChg chg="mod">
          <ac:chgData name="Wind, Moritz (AllianzGI)" userId="3f55e970-78ac-4589-86ed-9c5186fea6a4" providerId="ADAL" clId="{1441E296-2A2A-4CFD-9424-72F9FF38B625}" dt="2025-12-09T08:48:24.774" v="69" actId="20577"/>
          <ac:spMkLst>
            <pc:docMk/>
            <pc:sldMk cId="2546292913" sldId="2147374960"/>
            <ac:spMk id="6" creationId="{010680BB-7D84-A228-7400-B2245A6CF9EE}"/>
          </ac:spMkLst>
        </pc:spChg>
        <pc:graphicFrameChg chg="del">
          <ac:chgData name="Wind, Moritz (AllianzGI)" userId="3f55e970-78ac-4589-86ed-9c5186fea6a4" providerId="ADAL" clId="{1441E296-2A2A-4CFD-9424-72F9FF38B625}" dt="2025-12-09T08:48:19.186" v="65" actId="478"/>
          <ac:graphicFrameMkLst>
            <pc:docMk/>
            <pc:sldMk cId="2546292913" sldId="2147374960"/>
            <ac:graphicFrameMk id="7" creationId="{A4175F73-AE66-4200-AD66-371775AFF002}"/>
          </ac:graphicFrameMkLst>
        </pc:graphicFrameChg>
        <pc:graphicFrameChg chg="add mod">
          <ac:chgData name="Wind, Moritz (AllianzGI)" userId="3f55e970-78ac-4589-86ed-9c5186fea6a4" providerId="ADAL" clId="{1441E296-2A2A-4CFD-9424-72F9FF38B625}" dt="2025-12-09T08:48:21.469" v="67"/>
          <ac:graphicFrameMkLst>
            <pc:docMk/>
            <pc:sldMk cId="2546292913" sldId="2147374960"/>
            <ac:graphicFrameMk id="8" creationId="{EB64BC7F-12C4-43D0-94B9-E20F6B151EBC}"/>
          </ac:graphicFrameMkLst>
        </pc:graphicFrameChg>
      </pc:sldChg>
      <pc:sldChg chg="addSp delSp modSp mod">
        <pc:chgData name="Wind, Moritz (AllianzGI)" userId="3f55e970-78ac-4589-86ed-9c5186fea6a4" providerId="ADAL" clId="{1441E296-2A2A-4CFD-9424-72F9FF38B625}" dt="2025-12-10T13:21:15.114" v="613"/>
        <pc:sldMkLst>
          <pc:docMk/>
          <pc:sldMk cId="681027708" sldId="2147374961"/>
        </pc:sldMkLst>
        <pc:spChg chg="mod">
          <ac:chgData name="Wind, Moritz (AllianzGI)" userId="3f55e970-78ac-4589-86ed-9c5186fea6a4" providerId="ADAL" clId="{1441E296-2A2A-4CFD-9424-72F9FF38B625}" dt="2025-12-09T09:13:23.235" v="136" actId="20577"/>
          <ac:spMkLst>
            <pc:docMk/>
            <pc:sldMk cId="681027708" sldId="2147374961"/>
            <ac:spMk id="2" creationId="{234B91E1-1DA9-9F19-CA2D-F0201EB264D9}"/>
          </ac:spMkLst>
        </pc:spChg>
        <pc:spChg chg="mod">
          <ac:chgData name="Wind, Moritz (AllianzGI)" userId="3f55e970-78ac-4589-86ed-9c5186fea6a4" providerId="ADAL" clId="{1441E296-2A2A-4CFD-9424-72F9FF38B625}" dt="2025-12-10T13:21:15.114" v="613"/>
          <ac:spMkLst>
            <pc:docMk/>
            <pc:sldMk cId="681027708" sldId="2147374961"/>
            <ac:spMk id="3" creationId="{81B7281F-00C3-C0BA-C4CC-AE9565B09404}"/>
          </ac:spMkLst>
        </pc:spChg>
        <pc:spChg chg="add del mod">
          <ac:chgData name="Wind, Moritz (AllianzGI)" userId="3f55e970-78ac-4589-86ed-9c5186fea6a4" providerId="ADAL" clId="{1441E296-2A2A-4CFD-9424-72F9FF38B625}" dt="2025-12-09T09:13:19.779" v="132"/>
          <ac:spMkLst>
            <pc:docMk/>
            <pc:sldMk cId="681027708" sldId="2147374961"/>
            <ac:spMk id="5" creationId="{9149D139-E295-934A-3076-6C145EF8B048}"/>
          </ac:spMkLst>
        </pc:spChg>
        <pc:spChg chg="mod">
          <ac:chgData name="Wind, Moritz (AllianzGI)" userId="3f55e970-78ac-4589-86ed-9c5186fea6a4" providerId="ADAL" clId="{1441E296-2A2A-4CFD-9424-72F9FF38B625}" dt="2025-12-09T09:13:25.769" v="138" actId="20577"/>
          <ac:spMkLst>
            <pc:docMk/>
            <pc:sldMk cId="681027708" sldId="2147374961"/>
            <ac:spMk id="6" creationId="{010680BB-7D84-A228-7400-B2245A6CF9EE}"/>
          </ac:spMkLst>
        </pc:spChg>
        <pc:graphicFrameChg chg="del">
          <ac:chgData name="Wind, Moritz (AllianzGI)" userId="3f55e970-78ac-4589-86ed-9c5186fea6a4" providerId="ADAL" clId="{1441E296-2A2A-4CFD-9424-72F9FF38B625}" dt="2025-12-09T09:13:17.217" v="130" actId="478"/>
          <ac:graphicFrameMkLst>
            <pc:docMk/>
            <pc:sldMk cId="681027708" sldId="2147374961"/>
            <ac:graphicFrameMk id="7" creationId="{A35F7618-A2A8-44D2-BA84-3687229DDF25}"/>
          </ac:graphicFrameMkLst>
        </pc:graphicFrameChg>
        <pc:graphicFrameChg chg="add mod">
          <ac:chgData name="Wind, Moritz (AllianzGI)" userId="3f55e970-78ac-4589-86ed-9c5186fea6a4" providerId="ADAL" clId="{1441E296-2A2A-4CFD-9424-72F9FF38B625}" dt="2025-12-09T09:13:19.779" v="132"/>
          <ac:graphicFrameMkLst>
            <pc:docMk/>
            <pc:sldMk cId="681027708" sldId="2147374961"/>
            <ac:graphicFrameMk id="8" creationId="{AC259D0A-9211-45DC-B58F-7BD7E7C7BA32}"/>
          </ac:graphicFrameMkLst>
        </pc:graphicFrameChg>
      </pc:sldChg>
      <pc:sldChg chg="addSp delSp modSp mod">
        <pc:chgData name="Wind, Moritz (AllianzGI)" userId="3f55e970-78ac-4589-86ed-9c5186fea6a4" providerId="ADAL" clId="{1441E296-2A2A-4CFD-9424-72F9FF38B625}" dt="2025-12-10T13:21:18.101" v="614"/>
        <pc:sldMkLst>
          <pc:docMk/>
          <pc:sldMk cId="176234413" sldId="2147374962"/>
        </pc:sldMkLst>
        <pc:spChg chg="mod">
          <ac:chgData name="Wind, Moritz (AllianzGI)" userId="3f55e970-78ac-4589-86ed-9c5186fea6a4" providerId="ADAL" clId="{1441E296-2A2A-4CFD-9424-72F9FF38B625}" dt="2025-12-10T09:04:46.890" v="463" actId="20577"/>
          <ac:spMkLst>
            <pc:docMk/>
            <pc:sldMk cId="176234413" sldId="2147374962"/>
            <ac:spMk id="2" creationId="{234B91E1-1DA9-9F19-CA2D-F0201EB264D9}"/>
          </ac:spMkLst>
        </pc:spChg>
        <pc:spChg chg="mod">
          <ac:chgData name="Wind, Moritz (AllianzGI)" userId="3f55e970-78ac-4589-86ed-9c5186fea6a4" providerId="ADAL" clId="{1441E296-2A2A-4CFD-9424-72F9FF38B625}" dt="2025-12-10T13:21:18.101" v="614"/>
          <ac:spMkLst>
            <pc:docMk/>
            <pc:sldMk cId="176234413" sldId="2147374962"/>
            <ac:spMk id="3" creationId="{81B7281F-00C3-C0BA-C4CC-AE9565B09404}"/>
          </ac:spMkLst>
        </pc:spChg>
        <pc:spChg chg="add del mod">
          <ac:chgData name="Wind, Moritz (AllianzGI)" userId="3f55e970-78ac-4589-86ed-9c5186fea6a4" providerId="ADAL" clId="{1441E296-2A2A-4CFD-9424-72F9FF38B625}" dt="2025-12-09T09:37:03.119" v="223"/>
          <ac:spMkLst>
            <pc:docMk/>
            <pc:sldMk cId="176234413" sldId="2147374962"/>
            <ac:spMk id="5" creationId="{1D0A6812-4878-E378-0FC2-C0D23A5F8770}"/>
          </ac:spMkLst>
        </pc:spChg>
        <pc:spChg chg="mod">
          <ac:chgData name="Wind, Moritz (AllianzGI)" userId="3f55e970-78ac-4589-86ed-9c5186fea6a4" providerId="ADAL" clId="{1441E296-2A2A-4CFD-9424-72F9FF38B625}" dt="2025-12-09T09:37:05.924" v="225" actId="20577"/>
          <ac:spMkLst>
            <pc:docMk/>
            <pc:sldMk cId="176234413" sldId="2147374962"/>
            <ac:spMk id="6" creationId="{010680BB-7D84-A228-7400-B2245A6CF9EE}"/>
          </ac:spMkLst>
        </pc:spChg>
        <pc:graphicFrameChg chg="del">
          <ac:chgData name="Wind, Moritz (AllianzGI)" userId="3f55e970-78ac-4589-86ed-9c5186fea6a4" providerId="ADAL" clId="{1441E296-2A2A-4CFD-9424-72F9FF38B625}" dt="2025-12-09T09:37:00.552" v="221" actId="478"/>
          <ac:graphicFrameMkLst>
            <pc:docMk/>
            <pc:sldMk cId="176234413" sldId="2147374962"/>
            <ac:graphicFrameMk id="7" creationId="{70F9CCCD-5AC7-4F21-AF7C-1780519E8DD7}"/>
          </ac:graphicFrameMkLst>
        </pc:graphicFrameChg>
        <pc:graphicFrameChg chg="add mod">
          <ac:chgData name="Wind, Moritz (AllianzGI)" userId="3f55e970-78ac-4589-86ed-9c5186fea6a4" providerId="ADAL" clId="{1441E296-2A2A-4CFD-9424-72F9FF38B625}" dt="2025-12-09T09:37:03.119" v="223"/>
          <ac:graphicFrameMkLst>
            <pc:docMk/>
            <pc:sldMk cId="176234413" sldId="2147374962"/>
            <ac:graphicFrameMk id="8" creationId="{E0CDD562-DEF4-4367-AC2A-A385EE889160}"/>
          </ac:graphicFrameMkLst>
        </pc:graphicFrameChg>
      </pc:sldChg>
      <pc:sldChg chg="addSp delSp modSp mod">
        <pc:chgData name="Wind, Moritz (AllianzGI)" userId="3f55e970-78ac-4589-86ed-9c5186fea6a4" providerId="ADAL" clId="{1441E296-2A2A-4CFD-9424-72F9FF38B625}" dt="2025-12-10T13:21:20.968" v="615"/>
        <pc:sldMkLst>
          <pc:docMk/>
          <pc:sldMk cId="1132403819" sldId="2147374963"/>
        </pc:sldMkLst>
        <pc:spChg chg="mod">
          <ac:chgData name="Wind, Moritz (AllianzGI)" userId="3f55e970-78ac-4589-86ed-9c5186fea6a4" providerId="ADAL" clId="{1441E296-2A2A-4CFD-9424-72F9FF38B625}" dt="2025-12-10T09:04:41.096" v="454" actId="20577"/>
          <ac:spMkLst>
            <pc:docMk/>
            <pc:sldMk cId="1132403819" sldId="2147374963"/>
            <ac:spMk id="2" creationId="{234B91E1-1DA9-9F19-CA2D-F0201EB264D9}"/>
          </ac:spMkLst>
        </pc:spChg>
        <pc:spChg chg="mod">
          <ac:chgData name="Wind, Moritz (AllianzGI)" userId="3f55e970-78ac-4589-86ed-9c5186fea6a4" providerId="ADAL" clId="{1441E296-2A2A-4CFD-9424-72F9FF38B625}" dt="2025-12-10T13:21:20.968" v="615"/>
          <ac:spMkLst>
            <pc:docMk/>
            <pc:sldMk cId="1132403819" sldId="2147374963"/>
            <ac:spMk id="3" creationId="{81B7281F-00C3-C0BA-C4CC-AE9565B09404}"/>
          </ac:spMkLst>
        </pc:spChg>
        <pc:spChg chg="add del mod">
          <ac:chgData name="Wind, Moritz (AllianzGI)" userId="3f55e970-78ac-4589-86ed-9c5186fea6a4" providerId="ADAL" clId="{1441E296-2A2A-4CFD-9424-72F9FF38B625}" dt="2025-12-10T09:06:26.207" v="466"/>
          <ac:spMkLst>
            <pc:docMk/>
            <pc:sldMk cId="1132403819" sldId="2147374963"/>
            <ac:spMk id="5" creationId="{B2A59A71-F447-2378-4F0E-1545934B525B}"/>
          </ac:spMkLst>
        </pc:spChg>
        <pc:spChg chg="mod">
          <ac:chgData name="Wind, Moritz (AllianzGI)" userId="3f55e970-78ac-4589-86ed-9c5186fea6a4" providerId="ADAL" clId="{1441E296-2A2A-4CFD-9424-72F9FF38B625}" dt="2025-12-10T09:03:19.430" v="438" actId="20577"/>
          <ac:spMkLst>
            <pc:docMk/>
            <pc:sldMk cId="1132403819" sldId="2147374963"/>
            <ac:spMk id="6" creationId="{010680BB-7D84-A228-7400-B2245A6CF9EE}"/>
          </ac:spMkLst>
        </pc:spChg>
        <pc:graphicFrameChg chg="del">
          <ac:chgData name="Wind, Moritz (AllianzGI)" userId="3f55e970-78ac-4589-86ed-9c5186fea6a4" providerId="ADAL" clId="{1441E296-2A2A-4CFD-9424-72F9FF38B625}" dt="2025-12-10T09:06:06.732" v="464" actId="478"/>
          <ac:graphicFrameMkLst>
            <pc:docMk/>
            <pc:sldMk cId="1132403819" sldId="2147374963"/>
            <ac:graphicFrameMk id="7" creationId="{BB49A81E-B234-4035-B9E7-FE155A04F862}"/>
          </ac:graphicFrameMkLst>
        </pc:graphicFrameChg>
        <pc:graphicFrameChg chg="add mod">
          <ac:chgData name="Wind, Moritz (AllianzGI)" userId="3f55e970-78ac-4589-86ed-9c5186fea6a4" providerId="ADAL" clId="{1441E296-2A2A-4CFD-9424-72F9FF38B625}" dt="2025-12-10T09:06:26.207" v="466"/>
          <ac:graphicFrameMkLst>
            <pc:docMk/>
            <pc:sldMk cId="1132403819" sldId="2147374963"/>
            <ac:graphicFrameMk id="8" creationId="{48AC4B7F-B73E-48D2-8539-217907798E98}"/>
          </ac:graphicFrameMkLst>
        </pc:graphicFrameChg>
      </pc:sldChg>
      <pc:sldChg chg="modSp del mod">
        <pc:chgData name="Wind, Moritz (AllianzGI)" userId="3f55e970-78ac-4589-86ed-9c5186fea6a4" providerId="ADAL" clId="{1441E296-2A2A-4CFD-9424-72F9FF38B625}" dt="2025-12-10T12:58:58.205" v="527" actId="47"/>
        <pc:sldMkLst>
          <pc:docMk/>
          <pc:sldMk cId="3201589348" sldId="2147374964"/>
        </pc:sldMkLst>
        <pc:spChg chg="mod">
          <ac:chgData name="Wind, Moritz (AllianzGI)" userId="3f55e970-78ac-4589-86ed-9c5186fea6a4" providerId="ADAL" clId="{1441E296-2A2A-4CFD-9424-72F9FF38B625}" dt="2025-12-09T10:46:41.370" v="417" actId="20577"/>
          <ac:spMkLst>
            <pc:docMk/>
            <pc:sldMk cId="3201589348" sldId="2147374964"/>
            <ac:spMk id="7" creationId="{68B4A341-6BD8-B67B-8380-72C343288CE1}"/>
          </ac:spMkLst>
        </pc:spChg>
      </pc:sldChg>
      <pc:sldChg chg="addSp delSp modSp mod ord">
        <pc:chgData name="Wind, Moritz (AllianzGI)" userId="3f55e970-78ac-4589-86ed-9c5186fea6a4" providerId="ADAL" clId="{1441E296-2A2A-4CFD-9424-72F9FF38B625}" dt="2025-12-10T13:21:10.610" v="611"/>
        <pc:sldMkLst>
          <pc:docMk/>
          <pc:sldMk cId="4059570544" sldId="2147374965"/>
        </pc:sldMkLst>
        <pc:spChg chg="mod">
          <ac:chgData name="Wind, Moritz (AllianzGI)" userId="3f55e970-78ac-4589-86ed-9c5186fea6a4" providerId="ADAL" clId="{1441E296-2A2A-4CFD-9424-72F9FF38B625}" dt="2025-12-10T13:21:10.610" v="611"/>
          <ac:spMkLst>
            <pc:docMk/>
            <pc:sldMk cId="4059570544" sldId="2147374965"/>
            <ac:spMk id="3" creationId="{81B7281F-00C3-C0BA-C4CC-AE9565B09404}"/>
          </ac:spMkLst>
        </pc:spChg>
        <pc:spChg chg="add del mod">
          <ac:chgData name="Wind, Moritz (AllianzGI)" userId="3f55e970-78ac-4589-86ed-9c5186fea6a4" providerId="ADAL" clId="{1441E296-2A2A-4CFD-9424-72F9FF38B625}" dt="2025-12-10T09:48:53.822" v="474"/>
          <ac:spMkLst>
            <pc:docMk/>
            <pc:sldMk cId="4059570544" sldId="2147374965"/>
            <ac:spMk id="5" creationId="{3E51F145-E091-EE02-5A7C-BAE3A6B1A96F}"/>
          </ac:spMkLst>
        </pc:spChg>
        <pc:spChg chg="add del mod">
          <ac:chgData name="Wind, Moritz (AllianzGI)" userId="3f55e970-78ac-4589-86ed-9c5186fea6a4" providerId="ADAL" clId="{1441E296-2A2A-4CFD-9424-72F9FF38B625}" dt="2025-12-09T08:34:28.862" v="44"/>
          <ac:spMkLst>
            <pc:docMk/>
            <pc:sldMk cId="4059570544" sldId="2147374965"/>
            <ac:spMk id="5" creationId="{77FBD385-AFE3-82E5-9A87-F608E231BC7A}"/>
          </ac:spMkLst>
        </pc:spChg>
        <pc:spChg chg="add del mod">
          <ac:chgData name="Wind, Moritz (AllianzGI)" userId="3f55e970-78ac-4589-86ed-9c5186fea6a4" providerId="ADAL" clId="{1441E296-2A2A-4CFD-9424-72F9FF38B625}" dt="2025-12-09T08:35:00.813" v="48" actId="20577"/>
          <ac:spMkLst>
            <pc:docMk/>
            <pc:sldMk cId="4059570544" sldId="2147374965"/>
            <ac:spMk id="6" creationId="{010680BB-7D84-A228-7400-B2245A6CF9EE}"/>
          </ac:spMkLst>
        </pc:spChg>
        <pc:spChg chg="add del mod">
          <ac:chgData name="Wind, Moritz (AllianzGI)" userId="3f55e970-78ac-4589-86ed-9c5186fea6a4" providerId="ADAL" clId="{1441E296-2A2A-4CFD-9424-72F9FF38B625}" dt="2025-12-09T08:34:58.691" v="46" actId="478"/>
          <ac:spMkLst>
            <pc:docMk/>
            <pc:sldMk cId="4059570544" sldId="2147374965"/>
            <ac:spMk id="10" creationId="{BFDA5AD0-6170-C53B-DDD5-14D1A834720C}"/>
          </ac:spMkLst>
        </pc:spChg>
        <pc:graphicFrameChg chg="add mod">
          <ac:chgData name="Wind, Moritz (AllianzGI)" userId="3f55e970-78ac-4589-86ed-9c5186fea6a4" providerId="ADAL" clId="{1441E296-2A2A-4CFD-9424-72F9FF38B625}" dt="2025-12-10T09:48:53.822" v="474"/>
          <ac:graphicFrameMkLst>
            <pc:docMk/>
            <pc:sldMk cId="4059570544" sldId="2147374965"/>
            <ac:graphicFrameMk id="7" creationId="{0452C61A-B0C0-7D7A-6A04-809AA500997B}"/>
          </ac:graphicFrameMkLst>
        </pc:graphicFrameChg>
        <pc:graphicFrameChg chg="del">
          <ac:chgData name="Wind, Moritz (AllianzGI)" userId="3f55e970-78ac-4589-86ed-9c5186fea6a4" providerId="ADAL" clId="{1441E296-2A2A-4CFD-9424-72F9FF38B625}" dt="2025-12-09T08:34:21.385" v="42" actId="478"/>
          <ac:graphicFrameMkLst>
            <pc:docMk/>
            <pc:sldMk cId="4059570544" sldId="2147374965"/>
            <ac:graphicFrameMk id="7" creationId="{4D6C550B-FEC1-4932-A485-8D5B09797E80}"/>
          </ac:graphicFrameMkLst>
        </pc:graphicFrameChg>
        <pc:graphicFrameChg chg="add del mod">
          <ac:chgData name="Wind, Moritz (AllianzGI)" userId="3f55e970-78ac-4589-86ed-9c5186fea6a4" providerId="ADAL" clId="{1441E296-2A2A-4CFD-9424-72F9FF38B625}" dt="2025-12-10T09:48:48.088" v="472" actId="478"/>
          <ac:graphicFrameMkLst>
            <pc:docMk/>
            <pc:sldMk cId="4059570544" sldId="2147374965"/>
            <ac:graphicFrameMk id="8" creationId="{F8311FC9-CD18-4495-B4F3-1D0D212DF01F}"/>
          </ac:graphicFrameMkLst>
        </pc:graphicFrameChg>
      </pc:sldChg>
      <pc:sldChg chg="addSp delSp modSp mod">
        <pc:chgData name="Wind, Moritz (AllianzGI)" userId="3f55e970-78ac-4589-86ed-9c5186fea6a4" providerId="ADAL" clId="{1441E296-2A2A-4CFD-9424-72F9FF38B625}" dt="2025-12-09T08:49:19.255" v="89" actId="20577"/>
        <pc:sldMkLst>
          <pc:docMk/>
          <pc:sldMk cId="2379286006" sldId="2147374968"/>
        </pc:sldMkLst>
        <pc:spChg chg="mod">
          <ac:chgData name="Wind, Moritz (AllianzGI)" userId="3f55e970-78ac-4589-86ed-9c5186fea6a4" providerId="ADAL" clId="{1441E296-2A2A-4CFD-9424-72F9FF38B625}" dt="2025-12-09T08:49:16.400" v="87" actId="20577"/>
          <ac:spMkLst>
            <pc:docMk/>
            <pc:sldMk cId="2379286006" sldId="2147374968"/>
            <ac:spMk id="2" creationId="{234B91E1-1DA9-9F19-CA2D-F0201EB264D9}"/>
          </ac:spMkLst>
        </pc:spChg>
        <pc:spChg chg="add del mod">
          <ac:chgData name="Wind, Moritz (AllianzGI)" userId="3f55e970-78ac-4589-86ed-9c5186fea6a4" providerId="ADAL" clId="{1441E296-2A2A-4CFD-9424-72F9FF38B625}" dt="2025-12-09T08:48:48.765" v="76"/>
          <ac:spMkLst>
            <pc:docMk/>
            <pc:sldMk cId="2379286006" sldId="2147374968"/>
            <ac:spMk id="5" creationId="{880E7032-04AB-8D04-FE90-915FC19D1F3D}"/>
          </ac:spMkLst>
        </pc:spChg>
        <pc:spChg chg="mod">
          <ac:chgData name="Wind, Moritz (AllianzGI)" userId="3f55e970-78ac-4589-86ed-9c5186fea6a4" providerId="ADAL" clId="{1441E296-2A2A-4CFD-9424-72F9FF38B625}" dt="2025-12-09T08:49:19.255" v="89" actId="20577"/>
          <ac:spMkLst>
            <pc:docMk/>
            <pc:sldMk cId="2379286006" sldId="2147374968"/>
            <ac:spMk id="6" creationId="{010680BB-7D84-A228-7400-B2245A6CF9EE}"/>
          </ac:spMkLst>
        </pc:spChg>
        <pc:graphicFrameChg chg="add mod">
          <ac:chgData name="Wind, Moritz (AllianzGI)" userId="3f55e970-78ac-4589-86ed-9c5186fea6a4" providerId="ADAL" clId="{1441E296-2A2A-4CFD-9424-72F9FF38B625}" dt="2025-12-09T08:48:48.765" v="76"/>
          <ac:graphicFrameMkLst>
            <pc:docMk/>
            <pc:sldMk cId="2379286006" sldId="2147374968"/>
            <ac:graphicFrameMk id="7" creationId="{1BD605A7-EEF3-4653-8FD2-84CBACF15FC6}"/>
          </ac:graphicFrameMkLst>
        </pc:graphicFrameChg>
        <pc:graphicFrameChg chg="del">
          <ac:chgData name="Wind, Moritz (AllianzGI)" userId="3f55e970-78ac-4589-86ed-9c5186fea6a4" providerId="ADAL" clId="{1441E296-2A2A-4CFD-9424-72F9FF38B625}" dt="2025-12-09T08:48:46.115" v="74" actId="478"/>
          <ac:graphicFrameMkLst>
            <pc:docMk/>
            <pc:sldMk cId="2379286006" sldId="2147374968"/>
            <ac:graphicFrameMk id="11" creationId="{00000000-0008-0000-0200-00000B000000}"/>
          </ac:graphicFrameMkLst>
        </pc:graphicFrameChg>
      </pc:sldChg>
      <pc:sldChg chg="addSp delSp modSp mod">
        <pc:chgData name="Wind, Moritz (AllianzGI)" userId="3f55e970-78ac-4589-86ed-9c5186fea6a4" providerId="ADAL" clId="{1441E296-2A2A-4CFD-9424-72F9FF38B625}" dt="2025-12-09T09:15:05.816" v="161" actId="20577"/>
        <pc:sldMkLst>
          <pc:docMk/>
          <pc:sldMk cId="2488726764" sldId="2147374969"/>
        </pc:sldMkLst>
        <pc:spChg chg="mod">
          <ac:chgData name="Wind, Moritz (AllianzGI)" userId="3f55e970-78ac-4589-86ed-9c5186fea6a4" providerId="ADAL" clId="{1441E296-2A2A-4CFD-9424-72F9FF38B625}" dt="2025-12-09T09:15:02.753" v="159" actId="20577"/>
          <ac:spMkLst>
            <pc:docMk/>
            <pc:sldMk cId="2488726764" sldId="2147374969"/>
            <ac:spMk id="2" creationId="{234B91E1-1DA9-9F19-CA2D-F0201EB264D9}"/>
          </ac:spMkLst>
        </pc:spChg>
        <pc:spChg chg="add del mod">
          <ac:chgData name="Wind, Moritz (AllianzGI)" userId="3f55e970-78ac-4589-86ed-9c5186fea6a4" providerId="ADAL" clId="{1441E296-2A2A-4CFD-9424-72F9FF38B625}" dt="2025-12-09T09:14:58.898" v="155"/>
          <ac:spMkLst>
            <pc:docMk/>
            <pc:sldMk cId="2488726764" sldId="2147374969"/>
            <ac:spMk id="5" creationId="{0FDBC145-6501-BD38-CAAF-E7FF2AE8FD1E}"/>
          </ac:spMkLst>
        </pc:spChg>
        <pc:spChg chg="mod">
          <ac:chgData name="Wind, Moritz (AllianzGI)" userId="3f55e970-78ac-4589-86ed-9c5186fea6a4" providerId="ADAL" clId="{1441E296-2A2A-4CFD-9424-72F9FF38B625}" dt="2025-12-09T09:15:05.816" v="161" actId="20577"/>
          <ac:spMkLst>
            <pc:docMk/>
            <pc:sldMk cId="2488726764" sldId="2147374969"/>
            <ac:spMk id="6" creationId="{010680BB-7D84-A228-7400-B2245A6CF9EE}"/>
          </ac:spMkLst>
        </pc:spChg>
        <pc:graphicFrameChg chg="del">
          <ac:chgData name="Wind, Moritz (AllianzGI)" userId="3f55e970-78ac-4589-86ed-9c5186fea6a4" providerId="ADAL" clId="{1441E296-2A2A-4CFD-9424-72F9FF38B625}" dt="2025-12-09T09:14:56.679" v="153" actId="478"/>
          <ac:graphicFrameMkLst>
            <pc:docMk/>
            <pc:sldMk cId="2488726764" sldId="2147374969"/>
            <ac:graphicFrameMk id="7" creationId="{B5BB9B8B-A322-4845-BEDD-96DBDEC18F57}"/>
          </ac:graphicFrameMkLst>
        </pc:graphicFrameChg>
        <pc:graphicFrameChg chg="add mod">
          <ac:chgData name="Wind, Moritz (AllianzGI)" userId="3f55e970-78ac-4589-86ed-9c5186fea6a4" providerId="ADAL" clId="{1441E296-2A2A-4CFD-9424-72F9FF38B625}" dt="2025-12-09T09:14:58.898" v="155"/>
          <ac:graphicFrameMkLst>
            <pc:docMk/>
            <pc:sldMk cId="2488726764" sldId="2147374969"/>
            <ac:graphicFrameMk id="8" creationId="{E2A6BD0E-2F34-4EDC-8634-777618AD7212}"/>
          </ac:graphicFrameMkLst>
        </pc:graphicFrameChg>
      </pc:sldChg>
      <pc:sldChg chg="addSp delSp modSp mod">
        <pc:chgData name="Wind, Moritz (AllianzGI)" userId="3f55e970-78ac-4589-86ed-9c5186fea6a4" providerId="ADAL" clId="{1441E296-2A2A-4CFD-9424-72F9FF38B625}" dt="2025-12-09T09:37:38.785" v="238" actId="20577"/>
        <pc:sldMkLst>
          <pc:docMk/>
          <pc:sldMk cId="2327786548" sldId="2147374970"/>
        </pc:sldMkLst>
        <pc:spChg chg="mod">
          <ac:chgData name="Wind, Moritz (AllianzGI)" userId="3f55e970-78ac-4589-86ed-9c5186fea6a4" providerId="ADAL" clId="{1441E296-2A2A-4CFD-9424-72F9FF38B625}" dt="2025-12-09T09:37:38.785" v="238" actId="20577"/>
          <ac:spMkLst>
            <pc:docMk/>
            <pc:sldMk cId="2327786548" sldId="2147374970"/>
            <ac:spMk id="2" creationId="{234B91E1-1DA9-9F19-CA2D-F0201EB264D9}"/>
          </ac:spMkLst>
        </pc:spChg>
        <pc:spChg chg="add del mod">
          <ac:chgData name="Wind, Moritz (AllianzGI)" userId="3f55e970-78ac-4589-86ed-9c5186fea6a4" providerId="ADAL" clId="{1441E296-2A2A-4CFD-9424-72F9FF38B625}" dt="2025-12-09T09:37:31.999" v="232"/>
          <ac:spMkLst>
            <pc:docMk/>
            <pc:sldMk cId="2327786548" sldId="2147374970"/>
            <ac:spMk id="5" creationId="{490DED5D-123C-7CFA-B253-B744DCCF0B5F}"/>
          </ac:spMkLst>
        </pc:spChg>
        <pc:spChg chg="mod">
          <ac:chgData name="Wind, Moritz (AllianzGI)" userId="3f55e970-78ac-4589-86ed-9c5186fea6a4" providerId="ADAL" clId="{1441E296-2A2A-4CFD-9424-72F9FF38B625}" dt="2025-12-09T09:37:34.429" v="234" actId="20577"/>
          <ac:spMkLst>
            <pc:docMk/>
            <pc:sldMk cId="2327786548" sldId="2147374970"/>
            <ac:spMk id="6" creationId="{010680BB-7D84-A228-7400-B2245A6CF9EE}"/>
          </ac:spMkLst>
        </pc:spChg>
        <pc:graphicFrameChg chg="del">
          <ac:chgData name="Wind, Moritz (AllianzGI)" userId="3f55e970-78ac-4589-86ed-9c5186fea6a4" providerId="ADAL" clId="{1441E296-2A2A-4CFD-9424-72F9FF38B625}" dt="2025-12-09T09:37:29.997" v="230" actId="478"/>
          <ac:graphicFrameMkLst>
            <pc:docMk/>
            <pc:sldMk cId="2327786548" sldId="2147374970"/>
            <ac:graphicFrameMk id="7" creationId="{6BCD65E9-52EC-4E54-9E81-B39F79CA1C14}"/>
          </ac:graphicFrameMkLst>
        </pc:graphicFrameChg>
        <pc:graphicFrameChg chg="add mod">
          <ac:chgData name="Wind, Moritz (AllianzGI)" userId="3f55e970-78ac-4589-86ed-9c5186fea6a4" providerId="ADAL" clId="{1441E296-2A2A-4CFD-9424-72F9FF38B625}" dt="2025-12-09T09:37:31.999" v="232"/>
          <ac:graphicFrameMkLst>
            <pc:docMk/>
            <pc:sldMk cId="2327786548" sldId="2147374970"/>
            <ac:graphicFrameMk id="8" creationId="{FA033D40-D63E-494C-86D3-1653A8427856}"/>
          </ac:graphicFrameMkLst>
        </pc:graphicFrameChg>
      </pc:sldChg>
      <pc:sldChg chg="addSp delSp modSp mod">
        <pc:chgData name="Wind, Moritz (AllianzGI)" userId="3f55e970-78ac-4589-86ed-9c5186fea6a4" providerId="ADAL" clId="{1441E296-2A2A-4CFD-9424-72F9FF38B625}" dt="2025-12-09T09:43:42.936" v="312" actId="20577"/>
        <pc:sldMkLst>
          <pc:docMk/>
          <pc:sldMk cId="283881408" sldId="2147374971"/>
        </pc:sldMkLst>
        <pc:spChg chg="mod">
          <ac:chgData name="Wind, Moritz (AllianzGI)" userId="3f55e970-78ac-4589-86ed-9c5186fea6a4" providerId="ADAL" clId="{1441E296-2A2A-4CFD-9424-72F9FF38B625}" dt="2025-12-09T09:43:39.880" v="310" actId="20577"/>
          <ac:spMkLst>
            <pc:docMk/>
            <pc:sldMk cId="283881408" sldId="2147374971"/>
            <ac:spMk id="2" creationId="{234B91E1-1DA9-9F19-CA2D-F0201EB264D9}"/>
          </ac:spMkLst>
        </pc:spChg>
        <pc:spChg chg="add del mod">
          <ac:chgData name="Wind, Moritz (AllianzGI)" userId="3f55e970-78ac-4589-86ed-9c5186fea6a4" providerId="ADAL" clId="{1441E296-2A2A-4CFD-9424-72F9FF38B625}" dt="2025-12-09T09:43:35.744" v="306"/>
          <ac:spMkLst>
            <pc:docMk/>
            <pc:sldMk cId="283881408" sldId="2147374971"/>
            <ac:spMk id="5" creationId="{6DCF2730-7596-DEDF-79BE-17B2E4027494}"/>
          </ac:spMkLst>
        </pc:spChg>
        <pc:spChg chg="mod">
          <ac:chgData name="Wind, Moritz (AllianzGI)" userId="3f55e970-78ac-4589-86ed-9c5186fea6a4" providerId="ADAL" clId="{1441E296-2A2A-4CFD-9424-72F9FF38B625}" dt="2025-12-09T09:43:42.936" v="312" actId="20577"/>
          <ac:spMkLst>
            <pc:docMk/>
            <pc:sldMk cId="283881408" sldId="2147374971"/>
            <ac:spMk id="6" creationId="{010680BB-7D84-A228-7400-B2245A6CF9EE}"/>
          </ac:spMkLst>
        </pc:spChg>
        <pc:graphicFrameChg chg="del">
          <ac:chgData name="Wind, Moritz (AllianzGI)" userId="3f55e970-78ac-4589-86ed-9c5186fea6a4" providerId="ADAL" clId="{1441E296-2A2A-4CFD-9424-72F9FF38B625}" dt="2025-12-09T09:43:33.058" v="304" actId="478"/>
          <ac:graphicFrameMkLst>
            <pc:docMk/>
            <pc:sldMk cId="283881408" sldId="2147374971"/>
            <ac:graphicFrameMk id="7" creationId="{2DB1548E-BD74-41ED-B23F-6797DBA0E6AC}"/>
          </ac:graphicFrameMkLst>
        </pc:graphicFrameChg>
        <pc:graphicFrameChg chg="add mod">
          <ac:chgData name="Wind, Moritz (AllianzGI)" userId="3f55e970-78ac-4589-86ed-9c5186fea6a4" providerId="ADAL" clId="{1441E296-2A2A-4CFD-9424-72F9FF38B625}" dt="2025-12-09T09:43:35.744" v="306"/>
          <ac:graphicFrameMkLst>
            <pc:docMk/>
            <pc:sldMk cId="283881408" sldId="2147374971"/>
            <ac:graphicFrameMk id="8" creationId="{48AC4B7F-B73E-48D2-8539-217907798E98}"/>
          </ac:graphicFrameMkLst>
        </pc:graphicFrameChg>
      </pc:sldChg>
      <pc:sldChg chg="addSp delSp modSp mod">
        <pc:chgData name="Wind, Moritz (AllianzGI)" userId="3f55e970-78ac-4589-86ed-9c5186fea6a4" providerId="ADAL" clId="{1441E296-2A2A-4CFD-9424-72F9FF38B625}" dt="2025-12-09T09:57:04.300" v="376" actId="20577"/>
        <pc:sldMkLst>
          <pc:docMk/>
          <pc:sldMk cId="800289253" sldId="2147374972"/>
        </pc:sldMkLst>
        <pc:spChg chg="add del mod">
          <ac:chgData name="Wind, Moritz (AllianzGI)" userId="3f55e970-78ac-4589-86ed-9c5186fea6a4" providerId="ADAL" clId="{1441E296-2A2A-4CFD-9424-72F9FF38B625}" dt="2025-12-09T09:56:49.355" v="371"/>
          <ac:spMkLst>
            <pc:docMk/>
            <pc:sldMk cId="800289253" sldId="2147374972"/>
            <ac:spMk id="6" creationId="{B4E437C0-EF2C-CB6C-3898-A4CE81D1BB98}"/>
          </ac:spMkLst>
        </pc:spChg>
        <pc:spChg chg="mod">
          <ac:chgData name="Wind, Moritz (AllianzGI)" userId="3f55e970-78ac-4589-86ed-9c5186fea6a4" providerId="ADAL" clId="{1441E296-2A2A-4CFD-9424-72F9FF38B625}" dt="2025-12-09T09:57:04.300" v="376" actId="20577"/>
          <ac:spMkLst>
            <pc:docMk/>
            <pc:sldMk cId="800289253" sldId="2147374972"/>
            <ac:spMk id="7" creationId="{68B4A341-6BD8-B67B-8380-72C343288CE1}"/>
          </ac:spMkLst>
        </pc:spChg>
        <pc:spChg chg="add del mod">
          <ac:chgData name="Wind, Moritz (AllianzGI)" userId="3f55e970-78ac-4589-86ed-9c5186fea6a4" providerId="ADAL" clId="{1441E296-2A2A-4CFD-9424-72F9FF38B625}" dt="2025-12-09T09:56:59.142" v="374"/>
          <ac:spMkLst>
            <pc:docMk/>
            <pc:sldMk cId="800289253" sldId="2147374972"/>
            <ac:spMk id="13" creationId="{4D84030A-25EC-9356-C675-4C9332F13E2F}"/>
          </ac:spMkLst>
        </pc:spChg>
        <pc:graphicFrameChg chg="del">
          <ac:chgData name="Wind, Moritz (AllianzGI)" userId="3f55e970-78ac-4589-86ed-9c5186fea6a4" providerId="ADAL" clId="{1441E296-2A2A-4CFD-9424-72F9FF38B625}" dt="2025-12-09T09:56:47.111" v="369" actId="478"/>
          <ac:graphicFrameMkLst>
            <pc:docMk/>
            <pc:sldMk cId="800289253" sldId="2147374972"/>
            <ac:graphicFrameMk id="10" creationId="{4D927811-7AB4-4AC0-9EAE-393B6AA75971}"/>
          </ac:graphicFrameMkLst>
        </pc:graphicFrameChg>
        <pc:graphicFrameChg chg="add mod">
          <ac:chgData name="Wind, Moritz (AllianzGI)" userId="3f55e970-78ac-4589-86ed-9c5186fea6a4" providerId="ADAL" clId="{1441E296-2A2A-4CFD-9424-72F9FF38B625}" dt="2025-12-09T09:56:49.355" v="371"/>
          <ac:graphicFrameMkLst>
            <pc:docMk/>
            <pc:sldMk cId="800289253" sldId="2147374972"/>
            <ac:graphicFrameMk id="11" creationId="{F7936CFC-81E7-46D4-B8AA-799D8668AA4B}"/>
          </ac:graphicFrameMkLst>
        </pc:graphicFrameChg>
        <pc:graphicFrameChg chg="del">
          <ac:chgData name="Wind, Moritz (AllianzGI)" userId="3f55e970-78ac-4589-86ed-9c5186fea6a4" providerId="ADAL" clId="{1441E296-2A2A-4CFD-9424-72F9FF38B625}" dt="2025-12-09T09:56:56.448" v="372" actId="478"/>
          <ac:graphicFrameMkLst>
            <pc:docMk/>
            <pc:sldMk cId="800289253" sldId="2147374972"/>
            <ac:graphicFrameMk id="14" creationId="{FA337D9A-4465-4F9D-AB00-732F6468BD10}"/>
          </ac:graphicFrameMkLst>
        </pc:graphicFrameChg>
        <pc:graphicFrameChg chg="add mod">
          <ac:chgData name="Wind, Moritz (AllianzGI)" userId="3f55e970-78ac-4589-86ed-9c5186fea6a4" providerId="ADAL" clId="{1441E296-2A2A-4CFD-9424-72F9FF38B625}" dt="2025-12-09T09:56:59.142" v="374"/>
          <ac:graphicFrameMkLst>
            <pc:docMk/>
            <pc:sldMk cId="800289253" sldId="2147374972"/>
            <ac:graphicFrameMk id="15" creationId="{0A93558A-4716-430A-94AB-7009A715F918}"/>
          </ac:graphicFrameMkLst>
        </pc:graphicFrameChg>
      </pc:sldChg>
      <pc:sldChg chg="addSp delSp modSp mod">
        <pc:chgData name="Wind, Moritz (AllianzGI)" userId="3f55e970-78ac-4589-86ed-9c5186fea6a4" providerId="ADAL" clId="{1441E296-2A2A-4CFD-9424-72F9FF38B625}" dt="2025-12-09T08:49:07.253" v="83" actId="20577"/>
        <pc:sldMkLst>
          <pc:docMk/>
          <pc:sldMk cId="254904620" sldId="2147374974"/>
        </pc:sldMkLst>
        <pc:spChg chg="mod">
          <ac:chgData name="Wind, Moritz (AllianzGI)" userId="3f55e970-78ac-4589-86ed-9c5186fea6a4" providerId="ADAL" clId="{1441E296-2A2A-4CFD-9424-72F9FF38B625}" dt="2025-12-09T08:49:04.391" v="81" actId="20577"/>
          <ac:spMkLst>
            <pc:docMk/>
            <pc:sldMk cId="254904620" sldId="2147374974"/>
            <ac:spMk id="2" creationId="{234B91E1-1DA9-9F19-CA2D-F0201EB264D9}"/>
          </ac:spMkLst>
        </pc:spChg>
        <pc:spChg chg="add del mod">
          <ac:chgData name="Wind, Moritz (AllianzGI)" userId="3f55e970-78ac-4589-86ed-9c5186fea6a4" providerId="ADAL" clId="{1441E296-2A2A-4CFD-9424-72F9FF38B625}" dt="2025-12-09T08:49:02.219" v="79"/>
          <ac:spMkLst>
            <pc:docMk/>
            <pc:sldMk cId="254904620" sldId="2147374974"/>
            <ac:spMk id="5" creationId="{3308B709-63CE-E70F-BC1D-699D9CE2377B}"/>
          </ac:spMkLst>
        </pc:spChg>
        <pc:spChg chg="mod">
          <ac:chgData name="Wind, Moritz (AllianzGI)" userId="3f55e970-78ac-4589-86ed-9c5186fea6a4" providerId="ADAL" clId="{1441E296-2A2A-4CFD-9424-72F9FF38B625}" dt="2025-12-09T08:49:07.253" v="83" actId="20577"/>
          <ac:spMkLst>
            <pc:docMk/>
            <pc:sldMk cId="254904620" sldId="2147374974"/>
            <ac:spMk id="6" creationId="{010680BB-7D84-A228-7400-B2245A6CF9EE}"/>
          </ac:spMkLst>
        </pc:spChg>
        <pc:graphicFrameChg chg="add mod">
          <ac:chgData name="Wind, Moritz (AllianzGI)" userId="3f55e970-78ac-4589-86ed-9c5186fea6a4" providerId="ADAL" clId="{1441E296-2A2A-4CFD-9424-72F9FF38B625}" dt="2025-12-09T08:49:02.219" v="79"/>
          <ac:graphicFrameMkLst>
            <pc:docMk/>
            <pc:sldMk cId="254904620" sldId="2147374974"/>
            <ac:graphicFrameMk id="7" creationId="{498AAB48-CF6C-419D-B765-19B3B908FE4B}"/>
          </ac:graphicFrameMkLst>
        </pc:graphicFrameChg>
        <pc:graphicFrameChg chg="del">
          <ac:chgData name="Wind, Moritz (AllianzGI)" userId="3f55e970-78ac-4589-86ed-9c5186fea6a4" providerId="ADAL" clId="{1441E296-2A2A-4CFD-9424-72F9FF38B625}" dt="2025-12-09T08:48:59.597" v="77" actId="478"/>
          <ac:graphicFrameMkLst>
            <pc:docMk/>
            <pc:sldMk cId="254904620" sldId="2147374974"/>
            <ac:graphicFrameMk id="8" creationId="{00000000-0008-0000-0200-000006000000}"/>
          </ac:graphicFrameMkLst>
        </pc:graphicFrameChg>
      </pc:sldChg>
      <pc:sldChg chg="addSp delSp modSp mod">
        <pc:chgData name="Wind, Moritz (AllianzGI)" userId="3f55e970-78ac-4589-86ed-9c5186fea6a4" providerId="ADAL" clId="{1441E296-2A2A-4CFD-9424-72F9FF38B625}" dt="2025-12-09T09:16:12.017" v="168" actId="20577"/>
        <pc:sldMkLst>
          <pc:docMk/>
          <pc:sldMk cId="636136823" sldId="2147374975"/>
        </pc:sldMkLst>
        <pc:spChg chg="mod">
          <ac:chgData name="Wind, Moritz (AllianzGI)" userId="3f55e970-78ac-4589-86ed-9c5186fea6a4" providerId="ADAL" clId="{1441E296-2A2A-4CFD-9424-72F9FF38B625}" dt="2025-12-09T09:16:12.017" v="168" actId="20577"/>
          <ac:spMkLst>
            <pc:docMk/>
            <pc:sldMk cId="636136823" sldId="2147374975"/>
            <ac:spMk id="2" creationId="{234B91E1-1DA9-9F19-CA2D-F0201EB264D9}"/>
          </ac:spMkLst>
        </pc:spChg>
        <pc:spChg chg="add del mod">
          <ac:chgData name="Wind, Moritz (AllianzGI)" userId="3f55e970-78ac-4589-86ed-9c5186fea6a4" providerId="ADAL" clId="{1441E296-2A2A-4CFD-9424-72F9FF38B625}" dt="2025-12-09T09:16:07.704" v="164"/>
          <ac:spMkLst>
            <pc:docMk/>
            <pc:sldMk cId="636136823" sldId="2147374975"/>
            <ac:spMk id="5" creationId="{FF731E56-F83E-4F14-98FD-779ACB5E6355}"/>
          </ac:spMkLst>
        </pc:spChg>
        <pc:spChg chg="mod">
          <ac:chgData name="Wind, Moritz (AllianzGI)" userId="3f55e970-78ac-4589-86ed-9c5186fea6a4" providerId="ADAL" clId="{1441E296-2A2A-4CFD-9424-72F9FF38B625}" dt="2025-12-09T09:16:09.496" v="166" actId="20577"/>
          <ac:spMkLst>
            <pc:docMk/>
            <pc:sldMk cId="636136823" sldId="2147374975"/>
            <ac:spMk id="6" creationId="{010680BB-7D84-A228-7400-B2245A6CF9EE}"/>
          </ac:spMkLst>
        </pc:spChg>
        <pc:graphicFrameChg chg="del">
          <ac:chgData name="Wind, Moritz (AllianzGI)" userId="3f55e970-78ac-4589-86ed-9c5186fea6a4" providerId="ADAL" clId="{1441E296-2A2A-4CFD-9424-72F9FF38B625}" dt="2025-12-09T09:16:00.643" v="162" actId="478"/>
          <ac:graphicFrameMkLst>
            <pc:docMk/>
            <pc:sldMk cId="636136823" sldId="2147374975"/>
            <ac:graphicFrameMk id="7" creationId="{A04EBE2D-E88A-4640-83D7-EAD731070275}"/>
          </ac:graphicFrameMkLst>
        </pc:graphicFrameChg>
        <pc:graphicFrameChg chg="add mod">
          <ac:chgData name="Wind, Moritz (AllianzGI)" userId="3f55e970-78ac-4589-86ed-9c5186fea6a4" providerId="ADAL" clId="{1441E296-2A2A-4CFD-9424-72F9FF38B625}" dt="2025-12-09T09:16:07.704" v="164"/>
          <ac:graphicFrameMkLst>
            <pc:docMk/>
            <pc:sldMk cId="636136823" sldId="2147374975"/>
            <ac:graphicFrameMk id="8" creationId="{365EA53C-C104-4CA3-A888-B0F911034CC2}"/>
          </ac:graphicFrameMkLst>
        </pc:graphicFrameChg>
      </pc:sldChg>
      <pc:sldChg chg="addSp delSp modSp mod">
        <pc:chgData name="Wind, Moritz (AllianzGI)" userId="3f55e970-78ac-4589-86ed-9c5186fea6a4" providerId="ADAL" clId="{1441E296-2A2A-4CFD-9424-72F9FF38B625}" dt="2025-12-09T09:38:58.533" v="249" actId="20577"/>
        <pc:sldMkLst>
          <pc:docMk/>
          <pc:sldMk cId="2364973315" sldId="2147374976"/>
        </pc:sldMkLst>
        <pc:spChg chg="mod">
          <ac:chgData name="Wind, Moritz (AllianzGI)" userId="3f55e970-78ac-4589-86ed-9c5186fea6a4" providerId="ADAL" clId="{1441E296-2A2A-4CFD-9424-72F9FF38B625}" dt="2025-12-09T09:38:55.101" v="247" actId="20577"/>
          <ac:spMkLst>
            <pc:docMk/>
            <pc:sldMk cId="2364973315" sldId="2147374976"/>
            <ac:spMk id="2" creationId="{234B91E1-1DA9-9F19-CA2D-F0201EB264D9}"/>
          </ac:spMkLst>
        </pc:spChg>
        <pc:spChg chg="add del mod">
          <ac:chgData name="Wind, Moritz (AllianzGI)" userId="3f55e970-78ac-4589-86ed-9c5186fea6a4" providerId="ADAL" clId="{1441E296-2A2A-4CFD-9424-72F9FF38B625}" dt="2025-12-09T09:38:18.469" v="241"/>
          <ac:spMkLst>
            <pc:docMk/>
            <pc:sldMk cId="2364973315" sldId="2147374976"/>
            <ac:spMk id="5" creationId="{6C9C00CB-72E3-F2EB-6552-857B84ECE199}"/>
          </ac:spMkLst>
        </pc:spChg>
        <pc:spChg chg="mod">
          <ac:chgData name="Wind, Moritz (AllianzGI)" userId="3f55e970-78ac-4589-86ed-9c5186fea6a4" providerId="ADAL" clId="{1441E296-2A2A-4CFD-9424-72F9FF38B625}" dt="2025-12-09T09:38:58.533" v="249" actId="20577"/>
          <ac:spMkLst>
            <pc:docMk/>
            <pc:sldMk cId="2364973315" sldId="2147374976"/>
            <ac:spMk id="6" creationId="{010680BB-7D84-A228-7400-B2245A6CF9EE}"/>
          </ac:spMkLst>
        </pc:spChg>
        <pc:graphicFrameChg chg="del">
          <ac:chgData name="Wind, Moritz (AllianzGI)" userId="3f55e970-78ac-4589-86ed-9c5186fea6a4" providerId="ADAL" clId="{1441E296-2A2A-4CFD-9424-72F9FF38B625}" dt="2025-12-09T09:38:16.505" v="239" actId="478"/>
          <ac:graphicFrameMkLst>
            <pc:docMk/>
            <pc:sldMk cId="2364973315" sldId="2147374976"/>
            <ac:graphicFrameMk id="7" creationId="{DC9B30C2-1503-474F-B855-CB8162D36ACC}"/>
          </ac:graphicFrameMkLst>
        </pc:graphicFrameChg>
        <pc:graphicFrameChg chg="add mod">
          <ac:chgData name="Wind, Moritz (AllianzGI)" userId="3f55e970-78ac-4589-86ed-9c5186fea6a4" providerId="ADAL" clId="{1441E296-2A2A-4CFD-9424-72F9FF38B625}" dt="2025-12-09T09:38:18.469" v="241"/>
          <ac:graphicFrameMkLst>
            <pc:docMk/>
            <pc:sldMk cId="2364973315" sldId="2147374976"/>
            <ac:graphicFrameMk id="8" creationId="{19F53F5F-02C5-4348-BDB7-488E05D85BA9}"/>
          </ac:graphicFrameMkLst>
        </pc:graphicFrameChg>
      </pc:sldChg>
      <pc:sldChg chg="addSp delSp modSp mod">
        <pc:chgData name="Wind, Moritz (AllianzGI)" userId="3f55e970-78ac-4589-86ed-9c5186fea6a4" providerId="ADAL" clId="{1441E296-2A2A-4CFD-9424-72F9FF38B625}" dt="2025-12-09T09:44:23.168" v="321" actId="20577"/>
        <pc:sldMkLst>
          <pc:docMk/>
          <pc:sldMk cId="1051380074" sldId="2147374977"/>
        </pc:sldMkLst>
        <pc:spChg chg="mod">
          <ac:chgData name="Wind, Moritz (AllianzGI)" userId="3f55e970-78ac-4589-86ed-9c5186fea6a4" providerId="ADAL" clId="{1441E296-2A2A-4CFD-9424-72F9FF38B625}" dt="2025-12-09T09:44:23.168" v="321" actId="20577"/>
          <ac:spMkLst>
            <pc:docMk/>
            <pc:sldMk cId="1051380074" sldId="2147374977"/>
            <ac:spMk id="2" creationId="{234B91E1-1DA9-9F19-CA2D-F0201EB264D9}"/>
          </ac:spMkLst>
        </pc:spChg>
        <pc:spChg chg="add del mod">
          <ac:chgData name="Wind, Moritz (AllianzGI)" userId="3f55e970-78ac-4589-86ed-9c5186fea6a4" providerId="ADAL" clId="{1441E296-2A2A-4CFD-9424-72F9FF38B625}" dt="2025-12-09T09:44:15.226" v="315"/>
          <ac:spMkLst>
            <pc:docMk/>
            <pc:sldMk cId="1051380074" sldId="2147374977"/>
            <ac:spMk id="5" creationId="{216CCC5F-0978-0F30-53F1-4169CD186AD5}"/>
          </ac:spMkLst>
        </pc:spChg>
        <pc:spChg chg="mod">
          <ac:chgData name="Wind, Moritz (AllianzGI)" userId="3f55e970-78ac-4589-86ed-9c5186fea6a4" providerId="ADAL" clId="{1441E296-2A2A-4CFD-9424-72F9FF38B625}" dt="2025-12-09T09:44:17.593" v="317" actId="20577"/>
          <ac:spMkLst>
            <pc:docMk/>
            <pc:sldMk cId="1051380074" sldId="2147374977"/>
            <ac:spMk id="6" creationId="{010680BB-7D84-A228-7400-B2245A6CF9EE}"/>
          </ac:spMkLst>
        </pc:spChg>
        <pc:graphicFrameChg chg="add mod">
          <ac:chgData name="Wind, Moritz (AllianzGI)" userId="3f55e970-78ac-4589-86ed-9c5186fea6a4" providerId="ADAL" clId="{1441E296-2A2A-4CFD-9424-72F9FF38B625}" dt="2025-12-09T09:44:15.226" v="315"/>
          <ac:graphicFrameMkLst>
            <pc:docMk/>
            <pc:sldMk cId="1051380074" sldId="2147374977"/>
            <ac:graphicFrameMk id="7" creationId="{3EE84856-2AA3-4A26-8D04-4B32EE2758DC}"/>
          </ac:graphicFrameMkLst>
        </pc:graphicFrameChg>
        <pc:graphicFrameChg chg="del">
          <ac:chgData name="Wind, Moritz (AllianzGI)" userId="3f55e970-78ac-4589-86ed-9c5186fea6a4" providerId="ADAL" clId="{1441E296-2A2A-4CFD-9424-72F9FF38B625}" dt="2025-12-09T09:44:08.217" v="313" actId="478"/>
          <ac:graphicFrameMkLst>
            <pc:docMk/>
            <pc:sldMk cId="1051380074" sldId="2147374977"/>
            <ac:graphicFrameMk id="8" creationId="{43D4362E-2430-41BB-8755-5686BB66B7EC}"/>
          </ac:graphicFrameMkLst>
        </pc:graphicFrameChg>
      </pc:sldChg>
      <pc:sldChg chg="addSp delSp modSp mod">
        <pc:chgData name="Wind, Moritz (AllianzGI)" userId="3f55e970-78ac-4589-86ed-9c5186fea6a4" providerId="ADAL" clId="{1441E296-2A2A-4CFD-9424-72F9FF38B625}" dt="2025-12-09T10:46:30.825" v="415" actId="20577"/>
        <pc:sldMkLst>
          <pc:docMk/>
          <pc:sldMk cId="1089024972" sldId="2147374978"/>
        </pc:sldMkLst>
        <pc:spChg chg="add del mod">
          <ac:chgData name="Wind, Moritz (AllianzGI)" userId="3f55e970-78ac-4589-86ed-9c5186fea6a4" providerId="ADAL" clId="{1441E296-2A2A-4CFD-9424-72F9FF38B625}" dt="2025-12-09T09:57:24.009" v="379"/>
          <ac:spMkLst>
            <pc:docMk/>
            <pc:sldMk cId="1089024972" sldId="2147374978"/>
            <ac:spMk id="6" creationId="{326745BA-8294-4B3D-6A6F-A3B7A55F3E2A}"/>
          </ac:spMkLst>
        </pc:spChg>
        <pc:spChg chg="mod">
          <ac:chgData name="Wind, Moritz (AllianzGI)" userId="3f55e970-78ac-4589-86ed-9c5186fea6a4" providerId="ADAL" clId="{1441E296-2A2A-4CFD-9424-72F9FF38B625}" dt="2025-12-09T10:46:30.825" v="415" actId="20577"/>
          <ac:spMkLst>
            <pc:docMk/>
            <pc:sldMk cId="1089024972" sldId="2147374978"/>
            <ac:spMk id="7" creationId="{68B4A341-6BD8-B67B-8380-72C343288CE1}"/>
          </ac:spMkLst>
        </pc:spChg>
        <pc:spChg chg="add del mod">
          <ac:chgData name="Wind, Moritz (AllianzGI)" userId="3f55e970-78ac-4589-86ed-9c5186fea6a4" providerId="ADAL" clId="{1441E296-2A2A-4CFD-9424-72F9FF38B625}" dt="2025-12-09T09:57:38.910" v="382"/>
          <ac:spMkLst>
            <pc:docMk/>
            <pc:sldMk cId="1089024972" sldId="2147374978"/>
            <ac:spMk id="13" creationId="{A2810C7A-D429-F168-FDC4-2B71F48DD5E6}"/>
          </ac:spMkLst>
        </pc:spChg>
        <pc:graphicFrameChg chg="del">
          <ac:chgData name="Wind, Moritz (AllianzGI)" userId="3f55e970-78ac-4589-86ed-9c5186fea6a4" providerId="ADAL" clId="{1441E296-2A2A-4CFD-9424-72F9FF38B625}" dt="2025-12-09T09:57:21.201" v="377" actId="478"/>
          <ac:graphicFrameMkLst>
            <pc:docMk/>
            <pc:sldMk cId="1089024972" sldId="2147374978"/>
            <ac:graphicFrameMk id="10" creationId="{A5FF6A76-DCAB-492B-A121-F9E8E632A06A}"/>
          </ac:graphicFrameMkLst>
        </pc:graphicFrameChg>
        <pc:graphicFrameChg chg="add mod">
          <ac:chgData name="Wind, Moritz (AllianzGI)" userId="3f55e970-78ac-4589-86ed-9c5186fea6a4" providerId="ADAL" clId="{1441E296-2A2A-4CFD-9424-72F9FF38B625}" dt="2025-12-09T09:57:24.009" v="379"/>
          <ac:graphicFrameMkLst>
            <pc:docMk/>
            <pc:sldMk cId="1089024972" sldId="2147374978"/>
            <ac:graphicFrameMk id="11" creationId="{2B66054A-0640-4CE9-93DF-4D37F9817766}"/>
          </ac:graphicFrameMkLst>
        </pc:graphicFrameChg>
        <pc:graphicFrameChg chg="del">
          <ac:chgData name="Wind, Moritz (AllianzGI)" userId="3f55e970-78ac-4589-86ed-9c5186fea6a4" providerId="ADAL" clId="{1441E296-2A2A-4CFD-9424-72F9FF38B625}" dt="2025-12-09T09:57:26.344" v="380" actId="478"/>
          <ac:graphicFrameMkLst>
            <pc:docMk/>
            <pc:sldMk cId="1089024972" sldId="2147374978"/>
            <ac:graphicFrameMk id="14" creationId="{0B8968CC-E0E1-4F99-91B9-6FBDABE82A1B}"/>
          </ac:graphicFrameMkLst>
        </pc:graphicFrameChg>
        <pc:graphicFrameChg chg="add mod">
          <ac:chgData name="Wind, Moritz (AllianzGI)" userId="3f55e970-78ac-4589-86ed-9c5186fea6a4" providerId="ADAL" clId="{1441E296-2A2A-4CFD-9424-72F9FF38B625}" dt="2025-12-09T09:57:38.910" v="382"/>
          <ac:graphicFrameMkLst>
            <pc:docMk/>
            <pc:sldMk cId="1089024972" sldId="2147374978"/>
            <ac:graphicFrameMk id="15" creationId="{8AA0985A-254F-47D7-8651-F67CB7D3D1A3}"/>
          </ac:graphicFrameMkLst>
        </pc:graphicFrameChg>
      </pc:sldChg>
      <pc:sldChg chg="addSp delSp modSp mod">
        <pc:chgData name="Wind, Moritz (AllianzGI)" userId="3f55e970-78ac-4589-86ed-9c5186fea6a4" providerId="ADAL" clId="{1441E296-2A2A-4CFD-9424-72F9FF38B625}" dt="2025-12-09T09:08:35" v="104" actId="20577"/>
        <pc:sldMkLst>
          <pc:docMk/>
          <pc:sldMk cId="2530877026" sldId="2147374986"/>
        </pc:sldMkLst>
        <pc:spChg chg="mod">
          <ac:chgData name="Wind, Moritz (AllianzGI)" userId="3f55e970-78ac-4589-86ed-9c5186fea6a4" providerId="ADAL" clId="{1441E296-2A2A-4CFD-9424-72F9FF38B625}" dt="2025-12-09T09:08:35" v="104" actId="20577"/>
          <ac:spMkLst>
            <pc:docMk/>
            <pc:sldMk cId="2530877026" sldId="2147374986"/>
            <ac:spMk id="2" creationId="{234B91E1-1DA9-9F19-CA2D-F0201EB264D9}"/>
          </ac:spMkLst>
        </pc:spChg>
        <pc:spChg chg="add del mod">
          <ac:chgData name="Wind, Moritz (AllianzGI)" userId="3f55e970-78ac-4589-86ed-9c5186fea6a4" providerId="ADAL" clId="{1441E296-2A2A-4CFD-9424-72F9FF38B625}" dt="2025-12-09T08:49:52.706" v="92"/>
          <ac:spMkLst>
            <pc:docMk/>
            <pc:sldMk cId="2530877026" sldId="2147374986"/>
            <ac:spMk id="5" creationId="{159B828F-8ADD-186A-C7C1-B830D592305F}"/>
          </ac:spMkLst>
        </pc:spChg>
        <pc:spChg chg="mod">
          <ac:chgData name="Wind, Moritz (AllianzGI)" userId="3f55e970-78ac-4589-86ed-9c5186fea6a4" providerId="ADAL" clId="{1441E296-2A2A-4CFD-9424-72F9FF38B625}" dt="2025-12-09T08:49:56.934" v="94" actId="20577"/>
          <ac:spMkLst>
            <pc:docMk/>
            <pc:sldMk cId="2530877026" sldId="2147374986"/>
            <ac:spMk id="6" creationId="{010680BB-7D84-A228-7400-B2245A6CF9EE}"/>
          </ac:spMkLst>
        </pc:spChg>
        <pc:graphicFrameChg chg="add mod">
          <ac:chgData name="Wind, Moritz (AllianzGI)" userId="3f55e970-78ac-4589-86ed-9c5186fea6a4" providerId="ADAL" clId="{1441E296-2A2A-4CFD-9424-72F9FF38B625}" dt="2025-12-09T08:49:52.706" v="92"/>
          <ac:graphicFrameMkLst>
            <pc:docMk/>
            <pc:sldMk cId="2530877026" sldId="2147374986"/>
            <ac:graphicFrameMk id="7" creationId="{99AFD768-4207-4417-B768-6B74F1E4CFFB}"/>
          </ac:graphicFrameMkLst>
        </pc:graphicFrameChg>
        <pc:graphicFrameChg chg="del">
          <ac:chgData name="Wind, Moritz (AllianzGI)" userId="3f55e970-78ac-4589-86ed-9c5186fea6a4" providerId="ADAL" clId="{1441E296-2A2A-4CFD-9424-72F9FF38B625}" dt="2025-12-09T08:49:50.693" v="90" actId="478"/>
          <ac:graphicFrameMkLst>
            <pc:docMk/>
            <pc:sldMk cId="2530877026" sldId="2147374986"/>
            <ac:graphicFrameMk id="10" creationId="{00000000-0008-0000-0200-00000D000000}"/>
          </ac:graphicFrameMkLst>
        </pc:graphicFrameChg>
      </pc:sldChg>
      <pc:sldChg chg="addSp delSp modSp mod">
        <pc:chgData name="Wind, Moritz (AllianzGI)" userId="3f55e970-78ac-4589-86ed-9c5186fea6a4" providerId="ADAL" clId="{1441E296-2A2A-4CFD-9424-72F9FF38B625}" dt="2025-12-09T09:16:40.483" v="177" actId="20577"/>
        <pc:sldMkLst>
          <pc:docMk/>
          <pc:sldMk cId="664091840" sldId="2147374987"/>
        </pc:sldMkLst>
        <pc:spChg chg="mod">
          <ac:chgData name="Wind, Moritz (AllianzGI)" userId="3f55e970-78ac-4589-86ed-9c5186fea6a4" providerId="ADAL" clId="{1441E296-2A2A-4CFD-9424-72F9FF38B625}" dt="2025-12-09T09:16:40.483" v="177" actId="20577"/>
          <ac:spMkLst>
            <pc:docMk/>
            <pc:sldMk cId="664091840" sldId="2147374987"/>
            <ac:spMk id="2" creationId="{234B91E1-1DA9-9F19-CA2D-F0201EB264D9}"/>
          </ac:spMkLst>
        </pc:spChg>
        <pc:spChg chg="add del mod">
          <ac:chgData name="Wind, Moritz (AllianzGI)" userId="3f55e970-78ac-4589-86ed-9c5186fea6a4" providerId="ADAL" clId="{1441E296-2A2A-4CFD-9424-72F9FF38B625}" dt="2025-12-09T09:16:33.777" v="171"/>
          <ac:spMkLst>
            <pc:docMk/>
            <pc:sldMk cId="664091840" sldId="2147374987"/>
            <ac:spMk id="5" creationId="{A85234D8-B03D-0C62-264F-262B03CE0DDD}"/>
          </ac:spMkLst>
        </pc:spChg>
        <pc:spChg chg="mod">
          <ac:chgData name="Wind, Moritz (AllianzGI)" userId="3f55e970-78ac-4589-86ed-9c5186fea6a4" providerId="ADAL" clId="{1441E296-2A2A-4CFD-9424-72F9FF38B625}" dt="2025-12-09T09:16:36.082" v="173" actId="20577"/>
          <ac:spMkLst>
            <pc:docMk/>
            <pc:sldMk cId="664091840" sldId="2147374987"/>
            <ac:spMk id="6" creationId="{010680BB-7D84-A228-7400-B2245A6CF9EE}"/>
          </ac:spMkLst>
        </pc:spChg>
        <pc:graphicFrameChg chg="del">
          <ac:chgData name="Wind, Moritz (AllianzGI)" userId="3f55e970-78ac-4589-86ed-9c5186fea6a4" providerId="ADAL" clId="{1441E296-2A2A-4CFD-9424-72F9FF38B625}" dt="2025-12-09T09:16:31.450" v="169" actId="478"/>
          <ac:graphicFrameMkLst>
            <pc:docMk/>
            <pc:sldMk cId="664091840" sldId="2147374987"/>
            <ac:graphicFrameMk id="7" creationId="{D5E06257-56D5-4290-B725-D03454F9F033}"/>
          </ac:graphicFrameMkLst>
        </pc:graphicFrameChg>
        <pc:graphicFrameChg chg="add mod">
          <ac:chgData name="Wind, Moritz (AllianzGI)" userId="3f55e970-78ac-4589-86ed-9c5186fea6a4" providerId="ADAL" clId="{1441E296-2A2A-4CFD-9424-72F9FF38B625}" dt="2025-12-09T09:16:33.777" v="171"/>
          <ac:graphicFrameMkLst>
            <pc:docMk/>
            <pc:sldMk cId="664091840" sldId="2147374987"/>
            <ac:graphicFrameMk id="8" creationId="{A5222B52-1AAF-47A0-B9B3-A49FB01C815B}"/>
          </ac:graphicFrameMkLst>
        </pc:graphicFrameChg>
      </pc:sldChg>
      <pc:sldChg chg="addSp delSp modSp mod">
        <pc:chgData name="Wind, Moritz (AllianzGI)" userId="3f55e970-78ac-4589-86ed-9c5186fea6a4" providerId="ADAL" clId="{1441E296-2A2A-4CFD-9424-72F9FF38B625}" dt="2025-12-09T09:39:43.338" v="258" actId="20577"/>
        <pc:sldMkLst>
          <pc:docMk/>
          <pc:sldMk cId="1926976635" sldId="2147374988"/>
        </pc:sldMkLst>
        <pc:spChg chg="mod">
          <ac:chgData name="Wind, Moritz (AllianzGI)" userId="3f55e970-78ac-4589-86ed-9c5186fea6a4" providerId="ADAL" clId="{1441E296-2A2A-4CFD-9424-72F9FF38B625}" dt="2025-12-09T09:39:43.338" v="258" actId="20577"/>
          <ac:spMkLst>
            <pc:docMk/>
            <pc:sldMk cId="1926976635" sldId="2147374988"/>
            <ac:spMk id="2" creationId="{234B91E1-1DA9-9F19-CA2D-F0201EB264D9}"/>
          </ac:spMkLst>
        </pc:spChg>
        <pc:spChg chg="add del mod">
          <ac:chgData name="Wind, Moritz (AllianzGI)" userId="3f55e970-78ac-4589-86ed-9c5186fea6a4" providerId="ADAL" clId="{1441E296-2A2A-4CFD-9424-72F9FF38B625}" dt="2025-12-09T09:39:32.995" v="252"/>
          <ac:spMkLst>
            <pc:docMk/>
            <pc:sldMk cId="1926976635" sldId="2147374988"/>
            <ac:spMk id="5" creationId="{843BEFE2-A0A0-26F5-1020-517723AC579D}"/>
          </ac:spMkLst>
        </pc:spChg>
        <pc:spChg chg="mod">
          <ac:chgData name="Wind, Moritz (AllianzGI)" userId="3f55e970-78ac-4589-86ed-9c5186fea6a4" providerId="ADAL" clId="{1441E296-2A2A-4CFD-9424-72F9FF38B625}" dt="2025-12-09T09:39:35.792" v="254" actId="20577"/>
          <ac:spMkLst>
            <pc:docMk/>
            <pc:sldMk cId="1926976635" sldId="2147374988"/>
            <ac:spMk id="6" creationId="{010680BB-7D84-A228-7400-B2245A6CF9EE}"/>
          </ac:spMkLst>
        </pc:spChg>
        <pc:graphicFrameChg chg="del">
          <ac:chgData name="Wind, Moritz (AllianzGI)" userId="3f55e970-78ac-4589-86ed-9c5186fea6a4" providerId="ADAL" clId="{1441E296-2A2A-4CFD-9424-72F9FF38B625}" dt="2025-12-09T09:39:19.271" v="250" actId="478"/>
          <ac:graphicFrameMkLst>
            <pc:docMk/>
            <pc:sldMk cId="1926976635" sldId="2147374988"/>
            <ac:graphicFrameMk id="7" creationId="{B04D1ECF-4AEC-406D-89C5-24510963E08B}"/>
          </ac:graphicFrameMkLst>
        </pc:graphicFrameChg>
        <pc:graphicFrameChg chg="add mod">
          <ac:chgData name="Wind, Moritz (AllianzGI)" userId="3f55e970-78ac-4589-86ed-9c5186fea6a4" providerId="ADAL" clId="{1441E296-2A2A-4CFD-9424-72F9FF38B625}" dt="2025-12-09T09:39:32.995" v="252"/>
          <ac:graphicFrameMkLst>
            <pc:docMk/>
            <pc:sldMk cId="1926976635" sldId="2147374988"/>
            <ac:graphicFrameMk id="8" creationId="{1D66D177-2C9E-46B5-BB1F-AEF888A26DAE}"/>
          </ac:graphicFrameMkLst>
        </pc:graphicFrameChg>
      </pc:sldChg>
      <pc:sldChg chg="addSp delSp modSp mod">
        <pc:chgData name="Wind, Moritz (AllianzGI)" userId="3f55e970-78ac-4589-86ed-9c5186fea6a4" providerId="ADAL" clId="{1441E296-2A2A-4CFD-9424-72F9FF38B625}" dt="2025-12-09T09:45:04.787" v="330" actId="20577"/>
        <pc:sldMkLst>
          <pc:docMk/>
          <pc:sldMk cId="2137129600" sldId="2147374989"/>
        </pc:sldMkLst>
        <pc:spChg chg="mod">
          <ac:chgData name="Wind, Moritz (AllianzGI)" userId="3f55e970-78ac-4589-86ed-9c5186fea6a4" providerId="ADAL" clId="{1441E296-2A2A-4CFD-9424-72F9FF38B625}" dt="2025-12-09T09:45:02.001" v="328" actId="20577"/>
          <ac:spMkLst>
            <pc:docMk/>
            <pc:sldMk cId="2137129600" sldId="2147374989"/>
            <ac:spMk id="2" creationId="{234B91E1-1DA9-9F19-CA2D-F0201EB264D9}"/>
          </ac:spMkLst>
        </pc:spChg>
        <pc:spChg chg="add del mod">
          <ac:chgData name="Wind, Moritz (AllianzGI)" userId="3f55e970-78ac-4589-86ed-9c5186fea6a4" providerId="ADAL" clId="{1441E296-2A2A-4CFD-9424-72F9FF38B625}" dt="2025-12-09T09:44:58.109" v="324"/>
          <ac:spMkLst>
            <pc:docMk/>
            <pc:sldMk cId="2137129600" sldId="2147374989"/>
            <ac:spMk id="5" creationId="{9A9EA5E7-8640-67A3-6483-7BCD88651290}"/>
          </ac:spMkLst>
        </pc:spChg>
        <pc:spChg chg="mod">
          <ac:chgData name="Wind, Moritz (AllianzGI)" userId="3f55e970-78ac-4589-86ed-9c5186fea6a4" providerId="ADAL" clId="{1441E296-2A2A-4CFD-9424-72F9FF38B625}" dt="2025-12-09T09:45:04.787" v="330" actId="20577"/>
          <ac:spMkLst>
            <pc:docMk/>
            <pc:sldMk cId="2137129600" sldId="2147374989"/>
            <ac:spMk id="6" creationId="{010680BB-7D84-A228-7400-B2245A6CF9EE}"/>
          </ac:spMkLst>
        </pc:spChg>
        <pc:graphicFrameChg chg="add mod">
          <ac:chgData name="Wind, Moritz (AllianzGI)" userId="3f55e970-78ac-4589-86ed-9c5186fea6a4" providerId="ADAL" clId="{1441E296-2A2A-4CFD-9424-72F9FF38B625}" dt="2025-12-09T09:44:58.109" v="324"/>
          <ac:graphicFrameMkLst>
            <pc:docMk/>
            <pc:sldMk cId="2137129600" sldId="2147374989"/>
            <ac:graphicFrameMk id="7" creationId="{800D7250-CF8D-4ABB-808D-A7AF7AAE2796}"/>
          </ac:graphicFrameMkLst>
        </pc:graphicFrameChg>
        <pc:graphicFrameChg chg="del">
          <ac:chgData name="Wind, Moritz (AllianzGI)" userId="3f55e970-78ac-4589-86ed-9c5186fea6a4" providerId="ADAL" clId="{1441E296-2A2A-4CFD-9424-72F9FF38B625}" dt="2025-12-09T09:44:55.106" v="322" actId="478"/>
          <ac:graphicFrameMkLst>
            <pc:docMk/>
            <pc:sldMk cId="2137129600" sldId="2147374989"/>
            <ac:graphicFrameMk id="8" creationId="{C71F6C6F-FE78-4F0E-B845-9F9F877EE3EB}"/>
          </ac:graphicFrameMkLst>
        </pc:graphicFrameChg>
      </pc:sldChg>
      <pc:sldChg chg="modSp mod">
        <pc:chgData name="Wind, Moritz (AllianzGI)" userId="3f55e970-78ac-4589-86ed-9c5186fea6a4" providerId="ADAL" clId="{1441E296-2A2A-4CFD-9424-72F9FF38B625}" dt="2025-12-09T10:46:18.161" v="411" actId="20577"/>
        <pc:sldMkLst>
          <pc:docMk/>
          <pc:sldMk cId="2995433193" sldId="2147374990"/>
        </pc:sldMkLst>
        <pc:spChg chg="mod">
          <ac:chgData name="Wind, Moritz (AllianzGI)" userId="3f55e970-78ac-4589-86ed-9c5186fea6a4" providerId="ADAL" clId="{1441E296-2A2A-4CFD-9424-72F9FF38B625}" dt="2025-12-09T10:46:18.161" v="411" actId="20577"/>
          <ac:spMkLst>
            <pc:docMk/>
            <pc:sldMk cId="2995433193" sldId="2147374990"/>
            <ac:spMk id="7" creationId="{68B4A341-6BD8-B67B-8380-72C343288CE1}"/>
          </ac:spMkLst>
        </pc:spChg>
      </pc:sldChg>
      <pc:sldChg chg="addSp delSp modSp mod">
        <pc:chgData name="Wind, Moritz (AllianzGI)" userId="3f55e970-78ac-4589-86ed-9c5186fea6a4" providerId="ADAL" clId="{1441E296-2A2A-4CFD-9424-72F9FF38B625}" dt="2025-12-09T09:09:27.062" v="113" actId="20577"/>
        <pc:sldMkLst>
          <pc:docMk/>
          <pc:sldMk cId="414692464" sldId="2147374992"/>
        </pc:sldMkLst>
        <pc:spChg chg="mod">
          <ac:chgData name="Wind, Moritz (AllianzGI)" userId="3f55e970-78ac-4589-86ed-9c5186fea6a4" providerId="ADAL" clId="{1441E296-2A2A-4CFD-9424-72F9FF38B625}" dt="2025-12-09T09:09:27.062" v="113" actId="20577"/>
          <ac:spMkLst>
            <pc:docMk/>
            <pc:sldMk cId="414692464" sldId="2147374992"/>
            <ac:spMk id="2" creationId="{234B91E1-1DA9-9F19-CA2D-F0201EB264D9}"/>
          </ac:spMkLst>
        </pc:spChg>
        <pc:spChg chg="add del mod">
          <ac:chgData name="Wind, Moritz (AllianzGI)" userId="3f55e970-78ac-4589-86ed-9c5186fea6a4" providerId="ADAL" clId="{1441E296-2A2A-4CFD-9424-72F9FF38B625}" dt="2025-12-09T09:09:16.280" v="107"/>
          <ac:spMkLst>
            <pc:docMk/>
            <pc:sldMk cId="414692464" sldId="2147374992"/>
            <ac:spMk id="5" creationId="{477F165D-B7F9-6BD2-05EB-A7E7DC1C75B4}"/>
          </ac:spMkLst>
        </pc:spChg>
        <pc:spChg chg="mod">
          <ac:chgData name="Wind, Moritz (AllianzGI)" userId="3f55e970-78ac-4589-86ed-9c5186fea6a4" providerId="ADAL" clId="{1441E296-2A2A-4CFD-9424-72F9FF38B625}" dt="2025-12-09T09:09:21.901" v="109" actId="20577"/>
          <ac:spMkLst>
            <pc:docMk/>
            <pc:sldMk cId="414692464" sldId="2147374992"/>
            <ac:spMk id="6" creationId="{010680BB-7D84-A228-7400-B2245A6CF9EE}"/>
          </ac:spMkLst>
        </pc:spChg>
        <pc:graphicFrameChg chg="add mod">
          <ac:chgData name="Wind, Moritz (AllianzGI)" userId="3f55e970-78ac-4589-86ed-9c5186fea6a4" providerId="ADAL" clId="{1441E296-2A2A-4CFD-9424-72F9FF38B625}" dt="2025-12-09T09:09:16.280" v="107"/>
          <ac:graphicFrameMkLst>
            <pc:docMk/>
            <pc:sldMk cId="414692464" sldId="2147374992"/>
            <ac:graphicFrameMk id="7" creationId="{D604AA96-D540-4FE0-901C-4C3DD5F80ADA}"/>
          </ac:graphicFrameMkLst>
        </pc:graphicFrameChg>
        <pc:graphicFrameChg chg="del">
          <ac:chgData name="Wind, Moritz (AllianzGI)" userId="3f55e970-78ac-4589-86ed-9c5186fea6a4" providerId="ADAL" clId="{1441E296-2A2A-4CFD-9424-72F9FF38B625}" dt="2025-12-09T09:08:58.013" v="105" actId="478"/>
          <ac:graphicFrameMkLst>
            <pc:docMk/>
            <pc:sldMk cId="414692464" sldId="2147374992"/>
            <ac:graphicFrameMk id="10" creationId="{00000000-0008-0000-0200-00000F000000}"/>
          </ac:graphicFrameMkLst>
        </pc:graphicFrameChg>
      </pc:sldChg>
      <pc:sldChg chg="addSp delSp modSp mod">
        <pc:chgData name="Wind, Moritz (AllianzGI)" userId="3f55e970-78ac-4589-86ed-9c5186fea6a4" providerId="ADAL" clId="{1441E296-2A2A-4CFD-9424-72F9FF38B625}" dt="2025-12-09T09:17:07.007" v="186" actId="20577"/>
        <pc:sldMkLst>
          <pc:docMk/>
          <pc:sldMk cId="2733007663" sldId="2147374993"/>
        </pc:sldMkLst>
        <pc:spChg chg="mod">
          <ac:chgData name="Wind, Moritz (AllianzGI)" userId="3f55e970-78ac-4589-86ed-9c5186fea6a4" providerId="ADAL" clId="{1441E296-2A2A-4CFD-9424-72F9FF38B625}" dt="2025-12-09T09:17:07.007" v="186" actId="20577"/>
          <ac:spMkLst>
            <pc:docMk/>
            <pc:sldMk cId="2733007663" sldId="2147374993"/>
            <ac:spMk id="2" creationId="{234B91E1-1DA9-9F19-CA2D-F0201EB264D9}"/>
          </ac:spMkLst>
        </pc:spChg>
        <pc:spChg chg="add del mod">
          <ac:chgData name="Wind, Moritz (AllianzGI)" userId="3f55e970-78ac-4589-86ed-9c5186fea6a4" providerId="ADAL" clId="{1441E296-2A2A-4CFD-9424-72F9FF38B625}" dt="2025-12-09T09:16:54.003" v="180"/>
          <ac:spMkLst>
            <pc:docMk/>
            <pc:sldMk cId="2733007663" sldId="2147374993"/>
            <ac:spMk id="5" creationId="{D1849326-0087-0EC9-4DFB-3C3C89605E54}"/>
          </ac:spMkLst>
        </pc:spChg>
        <pc:spChg chg="mod">
          <ac:chgData name="Wind, Moritz (AllianzGI)" userId="3f55e970-78ac-4589-86ed-9c5186fea6a4" providerId="ADAL" clId="{1441E296-2A2A-4CFD-9424-72F9FF38B625}" dt="2025-12-09T09:16:57.289" v="182" actId="20577"/>
          <ac:spMkLst>
            <pc:docMk/>
            <pc:sldMk cId="2733007663" sldId="2147374993"/>
            <ac:spMk id="6" creationId="{010680BB-7D84-A228-7400-B2245A6CF9EE}"/>
          </ac:spMkLst>
        </pc:spChg>
        <pc:graphicFrameChg chg="add mod">
          <ac:chgData name="Wind, Moritz (AllianzGI)" userId="3f55e970-78ac-4589-86ed-9c5186fea6a4" providerId="ADAL" clId="{1441E296-2A2A-4CFD-9424-72F9FF38B625}" dt="2025-12-09T09:16:54.003" v="180"/>
          <ac:graphicFrameMkLst>
            <pc:docMk/>
            <pc:sldMk cId="2733007663" sldId="2147374993"/>
            <ac:graphicFrameMk id="7" creationId="{74F919B6-B6A5-4F56-85F6-A37F90D62B2D}"/>
          </ac:graphicFrameMkLst>
        </pc:graphicFrameChg>
        <pc:graphicFrameChg chg="del">
          <ac:chgData name="Wind, Moritz (AllianzGI)" userId="3f55e970-78ac-4589-86ed-9c5186fea6a4" providerId="ADAL" clId="{1441E296-2A2A-4CFD-9424-72F9FF38B625}" dt="2025-12-09T09:16:51.802" v="178" actId="478"/>
          <ac:graphicFrameMkLst>
            <pc:docMk/>
            <pc:sldMk cId="2733007663" sldId="2147374993"/>
            <ac:graphicFrameMk id="10" creationId="{00000000-0008-0000-0300-00000B000000}"/>
          </ac:graphicFrameMkLst>
        </pc:graphicFrameChg>
      </pc:sldChg>
      <pc:sldChg chg="addSp delSp modSp mod">
        <pc:chgData name="Wind, Moritz (AllianzGI)" userId="3f55e970-78ac-4589-86ed-9c5186fea6a4" providerId="ADAL" clId="{1441E296-2A2A-4CFD-9424-72F9FF38B625}" dt="2025-12-09T09:40:18.184" v="267" actId="20577"/>
        <pc:sldMkLst>
          <pc:docMk/>
          <pc:sldMk cId="1712045580" sldId="2147374994"/>
        </pc:sldMkLst>
        <pc:spChg chg="mod">
          <ac:chgData name="Wind, Moritz (AllianzGI)" userId="3f55e970-78ac-4589-86ed-9c5186fea6a4" providerId="ADAL" clId="{1441E296-2A2A-4CFD-9424-72F9FF38B625}" dt="2025-12-09T09:40:18.184" v="267" actId="20577"/>
          <ac:spMkLst>
            <pc:docMk/>
            <pc:sldMk cId="1712045580" sldId="2147374994"/>
            <ac:spMk id="2" creationId="{234B91E1-1DA9-9F19-CA2D-F0201EB264D9}"/>
          </ac:spMkLst>
        </pc:spChg>
        <pc:spChg chg="add del mod">
          <ac:chgData name="Wind, Moritz (AllianzGI)" userId="3f55e970-78ac-4589-86ed-9c5186fea6a4" providerId="ADAL" clId="{1441E296-2A2A-4CFD-9424-72F9FF38B625}" dt="2025-12-09T09:40:04.864" v="261"/>
          <ac:spMkLst>
            <pc:docMk/>
            <pc:sldMk cId="1712045580" sldId="2147374994"/>
            <ac:spMk id="5" creationId="{1DD7AE79-C8C0-C006-8EF5-74F0C4F6AFEC}"/>
          </ac:spMkLst>
        </pc:spChg>
        <pc:spChg chg="mod">
          <ac:chgData name="Wind, Moritz (AllianzGI)" userId="3f55e970-78ac-4589-86ed-9c5186fea6a4" providerId="ADAL" clId="{1441E296-2A2A-4CFD-9424-72F9FF38B625}" dt="2025-12-09T09:40:07.225" v="263" actId="20577"/>
          <ac:spMkLst>
            <pc:docMk/>
            <pc:sldMk cId="1712045580" sldId="2147374994"/>
            <ac:spMk id="6" creationId="{010680BB-7D84-A228-7400-B2245A6CF9EE}"/>
          </ac:spMkLst>
        </pc:spChg>
        <pc:graphicFrameChg chg="del">
          <ac:chgData name="Wind, Moritz (AllianzGI)" userId="3f55e970-78ac-4589-86ed-9c5186fea6a4" providerId="ADAL" clId="{1441E296-2A2A-4CFD-9424-72F9FF38B625}" dt="2025-12-09T09:40:01.862" v="259" actId="478"/>
          <ac:graphicFrameMkLst>
            <pc:docMk/>
            <pc:sldMk cId="1712045580" sldId="2147374994"/>
            <ac:graphicFrameMk id="7" creationId="{B43676C8-8AAE-4D9D-A39F-0A43C1E6F73F}"/>
          </ac:graphicFrameMkLst>
        </pc:graphicFrameChg>
        <pc:graphicFrameChg chg="add mod">
          <ac:chgData name="Wind, Moritz (AllianzGI)" userId="3f55e970-78ac-4589-86ed-9c5186fea6a4" providerId="ADAL" clId="{1441E296-2A2A-4CFD-9424-72F9FF38B625}" dt="2025-12-09T09:40:04.864" v="261"/>
          <ac:graphicFrameMkLst>
            <pc:docMk/>
            <pc:sldMk cId="1712045580" sldId="2147374994"/>
            <ac:graphicFrameMk id="8" creationId="{69E15807-FF46-4BCB-B8A1-86C91AE60350}"/>
          </ac:graphicFrameMkLst>
        </pc:graphicFrameChg>
      </pc:sldChg>
      <pc:sldChg chg="addSp delSp modSp mod">
        <pc:chgData name="Wind, Moritz (AllianzGI)" userId="3f55e970-78ac-4589-86ed-9c5186fea6a4" providerId="ADAL" clId="{1441E296-2A2A-4CFD-9424-72F9FF38B625}" dt="2025-12-09T09:46:56.980" v="339" actId="20577"/>
        <pc:sldMkLst>
          <pc:docMk/>
          <pc:sldMk cId="1933559346" sldId="2147374995"/>
        </pc:sldMkLst>
        <pc:spChg chg="mod">
          <ac:chgData name="Wind, Moritz (AllianzGI)" userId="3f55e970-78ac-4589-86ed-9c5186fea6a4" providerId="ADAL" clId="{1441E296-2A2A-4CFD-9424-72F9FF38B625}" dt="2025-12-09T09:46:56.980" v="339" actId="20577"/>
          <ac:spMkLst>
            <pc:docMk/>
            <pc:sldMk cId="1933559346" sldId="2147374995"/>
            <ac:spMk id="2" creationId="{234B91E1-1DA9-9F19-CA2D-F0201EB264D9}"/>
          </ac:spMkLst>
        </pc:spChg>
        <pc:spChg chg="add del mod">
          <ac:chgData name="Wind, Moritz (AllianzGI)" userId="3f55e970-78ac-4589-86ed-9c5186fea6a4" providerId="ADAL" clId="{1441E296-2A2A-4CFD-9424-72F9FF38B625}" dt="2025-12-09T09:46:29.843" v="333"/>
          <ac:spMkLst>
            <pc:docMk/>
            <pc:sldMk cId="1933559346" sldId="2147374995"/>
            <ac:spMk id="5" creationId="{0B69CA9B-006C-71CA-569C-F206A377648E}"/>
          </ac:spMkLst>
        </pc:spChg>
        <pc:spChg chg="mod">
          <ac:chgData name="Wind, Moritz (AllianzGI)" userId="3f55e970-78ac-4589-86ed-9c5186fea6a4" providerId="ADAL" clId="{1441E296-2A2A-4CFD-9424-72F9FF38B625}" dt="2025-12-09T09:46:32.460" v="335" actId="20577"/>
          <ac:spMkLst>
            <pc:docMk/>
            <pc:sldMk cId="1933559346" sldId="2147374995"/>
            <ac:spMk id="6" creationId="{010680BB-7D84-A228-7400-B2245A6CF9EE}"/>
          </ac:spMkLst>
        </pc:spChg>
        <pc:graphicFrameChg chg="del">
          <ac:chgData name="Wind, Moritz (AllianzGI)" userId="3f55e970-78ac-4589-86ed-9c5186fea6a4" providerId="ADAL" clId="{1441E296-2A2A-4CFD-9424-72F9FF38B625}" dt="2025-12-09T09:46:21.924" v="331" actId="478"/>
          <ac:graphicFrameMkLst>
            <pc:docMk/>
            <pc:sldMk cId="1933559346" sldId="2147374995"/>
            <ac:graphicFrameMk id="7" creationId="{728BD020-CD0A-4077-A81C-FEBB76D10A20}"/>
          </ac:graphicFrameMkLst>
        </pc:graphicFrameChg>
        <pc:graphicFrameChg chg="add mod">
          <ac:chgData name="Wind, Moritz (AllianzGI)" userId="3f55e970-78ac-4589-86ed-9c5186fea6a4" providerId="ADAL" clId="{1441E296-2A2A-4CFD-9424-72F9FF38B625}" dt="2025-12-09T09:46:29.843" v="333"/>
          <ac:graphicFrameMkLst>
            <pc:docMk/>
            <pc:sldMk cId="1933559346" sldId="2147374995"/>
            <ac:graphicFrameMk id="8" creationId="{F8AFFEBA-47D3-4F55-82B8-4BF6B85AEABD}"/>
          </ac:graphicFrameMkLst>
        </pc:graphicFrameChg>
      </pc:sldChg>
      <pc:sldChg chg="addSp delSp modSp mod">
        <pc:chgData name="Wind, Moritz (AllianzGI)" userId="3f55e970-78ac-4589-86ed-9c5186fea6a4" providerId="ADAL" clId="{1441E296-2A2A-4CFD-9424-72F9FF38B625}" dt="2025-12-09T10:46:09.144" v="409" actId="20577"/>
        <pc:sldMkLst>
          <pc:docMk/>
          <pc:sldMk cId="1910379228" sldId="2147374996"/>
        </pc:sldMkLst>
        <pc:spChg chg="add del mod">
          <ac:chgData name="Wind, Moritz (AllianzGI)" userId="3f55e970-78ac-4589-86ed-9c5186fea6a4" providerId="ADAL" clId="{1441E296-2A2A-4CFD-9424-72F9FF38B625}" dt="2025-12-09T10:43:46.496" v="391"/>
          <ac:spMkLst>
            <pc:docMk/>
            <pc:sldMk cId="1910379228" sldId="2147374996"/>
            <ac:spMk id="6" creationId="{71C67228-50E1-A73D-8D03-11C1366AABD4}"/>
          </ac:spMkLst>
        </pc:spChg>
        <pc:spChg chg="mod">
          <ac:chgData name="Wind, Moritz (AllianzGI)" userId="3f55e970-78ac-4589-86ed-9c5186fea6a4" providerId="ADAL" clId="{1441E296-2A2A-4CFD-9424-72F9FF38B625}" dt="2025-12-09T10:46:09.144" v="409" actId="20577"/>
          <ac:spMkLst>
            <pc:docMk/>
            <pc:sldMk cId="1910379228" sldId="2147374996"/>
            <ac:spMk id="7" creationId="{68B4A341-6BD8-B67B-8380-72C343288CE1}"/>
          </ac:spMkLst>
        </pc:spChg>
        <pc:spChg chg="add del mod">
          <ac:chgData name="Wind, Moritz (AllianzGI)" userId="3f55e970-78ac-4589-86ed-9c5186fea6a4" providerId="ADAL" clId="{1441E296-2A2A-4CFD-9424-72F9FF38B625}" dt="2025-12-09T10:43:57.890" v="394"/>
          <ac:spMkLst>
            <pc:docMk/>
            <pc:sldMk cId="1910379228" sldId="2147374996"/>
            <ac:spMk id="13" creationId="{41811D1C-D338-3CE9-E9FA-11BED79D44ED}"/>
          </ac:spMkLst>
        </pc:spChg>
        <pc:graphicFrameChg chg="del">
          <ac:chgData name="Wind, Moritz (AllianzGI)" userId="3f55e970-78ac-4589-86ed-9c5186fea6a4" providerId="ADAL" clId="{1441E296-2A2A-4CFD-9424-72F9FF38B625}" dt="2025-12-09T10:43:43.625" v="389" actId="478"/>
          <ac:graphicFrameMkLst>
            <pc:docMk/>
            <pc:sldMk cId="1910379228" sldId="2147374996"/>
            <ac:graphicFrameMk id="10" creationId="{009BC438-CA14-4CA4-A9B2-FE0C9BA2E59E}"/>
          </ac:graphicFrameMkLst>
        </pc:graphicFrameChg>
        <pc:graphicFrameChg chg="add mod">
          <ac:chgData name="Wind, Moritz (AllianzGI)" userId="3f55e970-78ac-4589-86ed-9c5186fea6a4" providerId="ADAL" clId="{1441E296-2A2A-4CFD-9424-72F9FF38B625}" dt="2025-12-09T10:43:46.496" v="391"/>
          <ac:graphicFrameMkLst>
            <pc:docMk/>
            <pc:sldMk cId="1910379228" sldId="2147374996"/>
            <ac:graphicFrameMk id="11" creationId="{0E2721E2-E568-4D9E-9680-464640E36259}"/>
          </ac:graphicFrameMkLst>
        </pc:graphicFrameChg>
        <pc:graphicFrameChg chg="del">
          <ac:chgData name="Wind, Moritz (AllianzGI)" userId="3f55e970-78ac-4589-86ed-9c5186fea6a4" providerId="ADAL" clId="{1441E296-2A2A-4CFD-9424-72F9FF38B625}" dt="2025-12-09T10:43:55.192" v="392" actId="478"/>
          <ac:graphicFrameMkLst>
            <pc:docMk/>
            <pc:sldMk cId="1910379228" sldId="2147374996"/>
            <ac:graphicFrameMk id="14" creationId="{C25734C3-F40E-48FF-B5E0-048CE96ED153}"/>
          </ac:graphicFrameMkLst>
        </pc:graphicFrameChg>
        <pc:graphicFrameChg chg="add mod">
          <ac:chgData name="Wind, Moritz (AllianzGI)" userId="3f55e970-78ac-4589-86ed-9c5186fea6a4" providerId="ADAL" clId="{1441E296-2A2A-4CFD-9424-72F9FF38B625}" dt="2025-12-09T10:43:57.890" v="394"/>
          <ac:graphicFrameMkLst>
            <pc:docMk/>
            <pc:sldMk cId="1910379228" sldId="2147374996"/>
            <ac:graphicFrameMk id="15" creationId="{1E29E071-E473-48BC-A0A7-7571EDF7A034}"/>
          </ac:graphicFrameMkLst>
        </pc:graphicFrameChg>
      </pc:sldChg>
      <pc:sldChg chg="addSp delSp modSp mod">
        <pc:chgData name="Wind, Moritz (AllianzGI)" userId="3f55e970-78ac-4589-86ed-9c5186fea6a4" providerId="ADAL" clId="{1441E296-2A2A-4CFD-9424-72F9FF38B625}" dt="2025-12-09T09:09:48.869" v="120" actId="20577"/>
        <pc:sldMkLst>
          <pc:docMk/>
          <pc:sldMk cId="283674055" sldId="2147374998"/>
        </pc:sldMkLst>
        <pc:spChg chg="mod">
          <ac:chgData name="Wind, Moritz (AllianzGI)" userId="3f55e970-78ac-4589-86ed-9c5186fea6a4" providerId="ADAL" clId="{1441E296-2A2A-4CFD-9424-72F9FF38B625}" dt="2025-12-09T09:09:48.869" v="120" actId="20577"/>
          <ac:spMkLst>
            <pc:docMk/>
            <pc:sldMk cId="283674055" sldId="2147374998"/>
            <ac:spMk id="2" creationId="{234B91E1-1DA9-9F19-CA2D-F0201EB264D9}"/>
          </ac:spMkLst>
        </pc:spChg>
        <pc:spChg chg="add del mod">
          <ac:chgData name="Wind, Moritz (AllianzGI)" userId="3f55e970-78ac-4589-86ed-9c5186fea6a4" providerId="ADAL" clId="{1441E296-2A2A-4CFD-9424-72F9FF38B625}" dt="2025-12-09T09:09:41.901" v="116"/>
          <ac:spMkLst>
            <pc:docMk/>
            <pc:sldMk cId="283674055" sldId="2147374998"/>
            <ac:spMk id="5" creationId="{60238F81-A40F-DFE9-D8EF-ED31FF4798D8}"/>
          </ac:spMkLst>
        </pc:spChg>
        <pc:spChg chg="mod">
          <ac:chgData name="Wind, Moritz (AllianzGI)" userId="3f55e970-78ac-4589-86ed-9c5186fea6a4" providerId="ADAL" clId="{1441E296-2A2A-4CFD-9424-72F9FF38B625}" dt="2025-12-09T09:09:45.158" v="118" actId="20577"/>
          <ac:spMkLst>
            <pc:docMk/>
            <pc:sldMk cId="283674055" sldId="2147374998"/>
            <ac:spMk id="6" creationId="{010680BB-7D84-A228-7400-B2245A6CF9EE}"/>
          </ac:spMkLst>
        </pc:spChg>
        <pc:graphicFrameChg chg="del">
          <ac:chgData name="Wind, Moritz (AllianzGI)" userId="3f55e970-78ac-4589-86ed-9c5186fea6a4" providerId="ADAL" clId="{1441E296-2A2A-4CFD-9424-72F9FF38B625}" dt="2025-12-09T09:09:39.042" v="114" actId="478"/>
          <ac:graphicFrameMkLst>
            <pc:docMk/>
            <pc:sldMk cId="283674055" sldId="2147374998"/>
            <ac:graphicFrameMk id="7" creationId="{5D67C035-6A12-4CCA-9C05-5B5097824C62}"/>
          </ac:graphicFrameMkLst>
        </pc:graphicFrameChg>
        <pc:graphicFrameChg chg="add mod">
          <ac:chgData name="Wind, Moritz (AllianzGI)" userId="3f55e970-78ac-4589-86ed-9c5186fea6a4" providerId="ADAL" clId="{1441E296-2A2A-4CFD-9424-72F9FF38B625}" dt="2025-12-09T09:09:41.901" v="116"/>
          <ac:graphicFrameMkLst>
            <pc:docMk/>
            <pc:sldMk cId="283674055" sldId="2147374998"/>
            <ac:graphicFrameMk id="8" creationId="{BFE97DC0-271B-4D6E-BC5F-C2CE37D8C3E4}"/>
          </ac:graphicFrameMkLst>
        </pc:graphicFrameChg>
      </pc:sldChg>
      <pc:sldChg chg="addSp delSp modSp mod">
        <pc:chgData name="Wind, Moritz (AllianzGI)" userId="3f55e970-78ac-4589-86ed-9c5186fea6a4" providerId="ADAL" clId="{1441E296-2A2A-4CFD-9424-72F9FF38B625}" dt="2025-12-09T09:17:25.801" v="193" actId="20577"/>
        <pc:sldMkLst>
          <pc:docMk/>
          <pc:sldMk cId="3732081950" sldId="2147374999"/>
        </pc:sldMkLst>
        <pc:spChg chg="mod">
          <ac:chgData name="Wind, Moritz (AllianzGI)" userId="3f55e970-78ac-4589-86ed-9c5186fea6a4" providerId="ADAL" clId="{1441E296-2A2A-4CFD-9424-72F9FF38B625}" dt="2025-12-09T09:17:25.801" v="193" actId="20577"/>
          <ac:spMkLst>
            <pc:docMk/>
            <pc:sldMk cId="3732081950" sldId="2147374999"/>
            <ac:spMk id="2" creationId="{234B91E1-1DA9-9F19-CA2D-F0201EB264D9}"/>
          </ac:spMkLst>
        </pc:spChg>
        <pc:spChg chg="add del mod">
          <ac:chgData name="Wind, Moritz (AllianzGI)" userId="3f55e970-78ac-4589-86ed-9c5186fea6a4" providerId="ADAL" clId="{1441E296-2A2A-4CFD-9424-72F9FF38B625}" dt="2025-12-09T09:17:21.039" v="189"/>
          <ac:spMkLst>
            <pc:docMk/>
            <pc:sldMk cId="3732081950" sldId="2147374999"/>
            <ac:spMk id="5" creationId="{32D16696-3FD5-EA9C-6021-1295F26E89E8}"/>
          </ac:spMkLst>
        </pc:spChg>
        <pc:spChg chg="mod">
          <ac:chgData name="Wind, Moritz (AllianzGI)" userId="3f55e970-78ac-4589-86ed-9c5186fea6a4" providerId="ADAL" clId="{1441E296-2A2A-4CFD-9424-72F9FF38B625}" dt="2025-12-09T09:17:23.257" v="191" actId="20577"/>
          <ac:spMkLst>
            <pc:docMk/>
            <pc:sldMk cId="3732081950" sldId="2147374999"/>
            <ac:spMk id="6" creationId="{010680BB-7D84-A228-7400-B2245A6CF9EE}"/>
          </ac:spMkLst>
        </pc:spChg>
        <pc:graphicFrameChg chg="del">
          <ac:chgData name="Wind, Moritz (AllianzGI)" userId="3f55e970-78ac-4589-86ed-9c5186fea6a4" providerId="ADAL" clId="{1441E296-2A2A-4CFD-9424-72F9FF38B625}" dt="2025-12-09T09:17:18.526" v="187" actId="478"/>
          <ac:graphicFrameMkLst>
            <pc:docMk/>
            <pc:sldMk cId="3732081950" sldId="2147374999"/>
            <ac:graphicFrameMk id="7" creationId="{00C097EF-4B2F-4D27-83C5-7A0F21FFFE5B}"/>
          </ac:graphicFrameMkLst>
        </pc:graphicFrameChg>
        <pc:graphicFrameChg chg="add mod">
          <ac:chgData name="Wind, Moritz (AllianzGI)" userId="3f55e970-78ac-4589-86ed-9c5186fea6a4" providerId="ADAL" clId="{1441E296-2A2A-4CFD-9424-72F9FF38B625}" dt="2025-12-09T09:17:21.039" v="189"/>
          <ac:graphicFrameMkLst>
            <pc:docMk/>
            <pc:sldMk cId="3732081950" sldId="2147374999"/>
            <ac:graphicFrameMk id="8" creationId="{F5FB9917-E136-4479-94FE-7CA550243DBB}"/>
          </ac:graphicFrameMkLst>
        </pc:graphicFrameChg>
      </pc:sldChg>
      <pc:sldChg chg="addSp delSp modSp mod">
        <pc:chgData name="Wind, Moritz (AllianzGI)" userId="3f55e970-78ac-4589-86ed-9c5186fea6a4" providerId="ADAL" clId="{1441E296-2A2A-4CFD-9424-72F9FF38B625}" dt="2025-12-09T09:40:41.427" v="276" actId="20577"/>
        <pc:sldMkLst>
          <pc:docMk/>
          <pc:sldMk cId="1482875473" sldId="2147375000"/>
        </pc:sldMkLst>
        <pc:spChg chg="mod">
          <ac:chgData name="Wind, Moritz (AllianzGI)" userId="3f55e970-78ac-4589-86ed-9c5186fea6a4" providerId="ADAL" clId="{1441E296-2A2A-4CFD-9424-72F9FF38B625}" dt="2025-12-09T09:40:41.427" v="276" actId="20577"/>
          <ac:spMkLst>
            <pc:docMk/>
            <pc:sldMk cId="1482875473" sldId="2147375000"/>
            <ac:spMk id="2" creationId="{234B91E1-1DA9-9F19-CA2D-F0201EB264D9}"/>
          </ac:spMkLst>
        </pc:spChg>
        <pc:spChg chg="add del mod">
          <ac:chgData name="Wind, Moritz (AllianzGI)" userId="3f55e970-78ac-4589-86ed-9c5186fea6a4" providerId="ADAL" clId="{1441E296-2A2A-4CFD-9424-72F9FF38B625}" dt="2025-12-09T09:40:33.733" v="270"/>
          <ac:spMkLst>
            <pc:docMk/>
            <pc:sldMk cId="1482875473" sldId="2147375000"/>
            <ac:spMk id="5" creationId="{07833ED1-90FA-B398-AEC8-84F1C7AD723A}"/>
          </ac:spMkLst>
        </pc:spChg>
        <pc:spChg chg="mod">
          <ac:chgData name="Wind, Moritz (AllianzGI)" userId="3f55e970-78ac-4589-86ed-9c5186fea6a4" providerId="ADAL" clId="{1441E296-2A2A-4CFD-9424-72F9FF38B625}" dt="2025-12-09T09:40:36.483" v="272" actId="20577"/>
          <ac:spMkLst>
            <pc:docMk/>
            <pc:sldMk cId="1482875473" sldId="2147375000"/>
            <ac:spMk id="6" creationId="{010680BB-7D84-A228-7400-B2245A6CF9EE}"/>
          </ac:spMkLst>
        </pc:spChg>
        <pc:graphicFrameChg chg="del">
          <ac:chgData name="Wind, Moritz (AllianzGI)" userId="3f55e970-78ac-4589-86ed-9c5186fea6a4" providerId="ADAL" clId="{1441E296-2A2A-4CFD-9424-72F9FF38B625}" dt="2025-12-09T09:40:31.229" v="268" actId="478"/>
          <ac:graphicFrameMkLst>
            <pc:docMk/>
            <pc:sldMk cId="1482875473" sldId="2147375000"/>
            <ac:graphicFrameMk id="7" creationId="{54944394-EC60-493C-8310-5CF27B251FFA}"/>
          </ac:graphicFrameMkLst>
        </pc:graphicFrameChg>
        <pc:graphicFrameChg chg="add mod">
          <ac:chgData name="Wind, Moritz (AllianzGI)" userId="3f55e970-78ac-4589-86ed-9c5186fea6a4" providerId="ADAL" clId="{1441E296-2A2A-4CFD-9424-72F9FF38B625}" dt="2025-12-09T09:40:33.733" v="270"/>
          <ac:graphicFrameMkLst>
            <pc:docMk/>
            <pc:sldMk cId="1482875473" sldId="2147375000"/>
            <ac:graphicFrameMk id="8" creationId="{79396126-01F1-4428-A72B-77425398AF93}"/>
          </ac:graphicFrameMkLst>
        </pc:graphicFrameChg>
      </pc:sldChg>
      <pc:sldChg chg="addSp delSp modSp mod">
        <pc:chgData name="Wind, Moritz (AllianzGI)" userId="3f55e970-78ac-4589-86ed-9c5186fea6a4" providerId="ADAL" clId="{1441E296-2A2A-4CFD-9424-72F9FF38B625}" dt="2025-12-09T09:47:31.324" v="348" actId="20577"/>
        <pc:sldMkLst>
          <pc:docMk/>
          <pc:sldMk cId="2305454611" sldId="2147375001"/>
        </pc:sldMkLst>
        <pc:spChg chg="mod">
          <ac:chgData name="Wind, Moritz (AllianzGI)" userId="3f55e970-78ac-4589-86ed-9c5186fea6a4" providerId="ADAL" clId="{1441E296-2A2A-4CFD-9424-72F9FF38B625}" dt="2025-12-09T09:47:28.644" v="346" actId="20577"/>
          <ac:spMkLst>
            <pc:docMk/>
            <pc:sldMk cId="2305454611" sldId="2147375001"/>
            <ac:spMk id="2" creationId="{234B91E1-1DA9-9F19-CA2D-F0201EB264D9}"/>
          </ac:spMkLst>
        </pc:spChg>
        <pc:spChg chg="add del mod">
          <ac:chgData name="Wind, Moritz (AllianzGI)" userId="3f55e970-78ac-4589-86ed-9c5186fea6a4" providerId="ADAL" clId="{1441E296-2A2A-4CFD-9424-72F9FF38B625}" dt="2025-12-09T09:47:23.667" v="342"/>
          <ac:spMkLst>
            <pc:docMk/>
            <pc:sldMk cId="2305454611" sldId="2147375001"/>
            <ac:spMk id="5" creationId="{1750FF38-2B66-9244-D2DD-4ECDB504E793}"/>
          </ac:spMkLst>
        </pc:spChg>
        <pc:spChg chg="mod">
          <ac:chgData name="Wind, Moritz (AllianzGI)" userId="3f55e970-78ac-4589-86ed-9c5186fea6a4" providerId="ADAL" clId="{1441E296-2A2A-4CFD-9424-72F9FF38B625}" dt="2025-12-09T09:47:31.324" v="348" actId="20577"/>
          <ac:spMkLst>
            <pc:docMk/>
            <pc:sldMk cId="2305454611" sldId="2147375001"/>
            <ac:spMk id="6" creationId="{010680BB-7D84-A228-7400-B2245A6CF9EE}"/>
          </ac:spMkLst>
        </pc:spChg>
        <pc:graphicFrameChg chg="del">
          <ac:chgData name="Wind, Moritz (AllianzGI)" userId="3f55e970-78ac-4589-86ed-9c5186fea6a4" providerId="ADAL" clId="{1441E296-2A2A-4CFD-9424-72F9FF38B625}" dt="2025-12-09T09:47:21.285" v="340" actId="478"/>
          <ac:graphicFrameMkLst>
            <pc:docMk/>
            <pc:sldMk cId="2305454611" sldId="2147375001"/>
            <ac:graphicFrameMk id="7" creationId="{3A937F6E-054D-4313-A310-EFED7881E168}"/>
          </ac:graphicFrameMkLst>
        </pc:graphicFrameChg>
        <pc:graphicFrameChg chg="add mod">
          <ac:chgData name="Wind, Moritz (AllianzGI)" userId="3f55e970-78ac-4589-86ed-9c5186fea6a4" providerId="ADAL" clId="{1441E296-2A2A-4CFD-9424-72F9FF38B625}" dt="2025-12-09T09:47:23.667" v="342"/>
          <ac:graphicFrameMkLst>
            <pc:docMk/>
            <pc:sldMk cId="2305454611" sldId="2147375001"/>
            <ac:graphicFrameMk id="8" creationId="{314725AF-3E53-4E43-B7EC-3CF4B25D2F3F}"/>
          </ac:graphicFrameMkLst>
        </pc:graphicFrameChg>
      </pc:sldChg>
      <pc:sldChg chg="addSp delSp modSp mod">
        <pc:chgData name="Wind, Moritz (AllianzGI)" userId="3f55e970-78ac-4589-86ed-9c5186fea6a4" providerId="ADAL" clId="{1441E296-2A2A-4CFD-9424-72F9FF38B625}" dt="2025-12-09T10:46:03.552" v="407" actId="20577"/>
        <pc:sldMkLst>
          <pc:docMk/>
          <pc:sldMk cId="1620522253" sldId="2147375002"/>
        </pc:sldMkLst>
        <pc:spChg chg="add del mod">
          <ac:chgData name="Wind, Moritz (AllianzGI)" userId="3f55e970-78ac-4589-86ed-9c5186fea6a4" providerId="ADAL" clId="{1441E296-2A2A-4CFD-9424-72F9FF38B625}" dt="2025-12-09T10:44:11.176" v="397"/>
          <ac:spMkLst>
            <pc:docMk/>
            <pc:sldMk cId="1620522253" sldId="2147375002"/>
            <ac:spMk id="6" creationId="{0E764CE2-94A0-CA4A-B0D0-A30A4B8FBBFF}"/>
          </ac:spMkLst>
        </pc:spChg>
        <pc:spChg chg="mod">
          <ac:chgData name="Wind, Moritz (AllianzGI)" userId="3f55e970-78ac-4589-86ed-9c5186fea6a4" providerId="ADAL" clId="{1441E296-2A2A-4CFD-9424-72F9FF38B625}" dt="2025-12-09T10:46:03.552" v="407" actId="20577"/>
          <ac:spMkLst>
            <pc:docMk/>
            <pc:sldMk cId="1620522253" sldId="2147375002"/>
            <ac:spMk id="7" creationId="{68B4A341-6BD8-B67B-8380-72C343288CE1}"/>
          </ac:spMkLst>
        </pc:spChg>
        <pc:spChg chg="add del mod">
          <ac:chgData name="Wind, Moritz (AllianzGI)" userId="3f55e970-78ac-4589-86ed-9c5186fea6a4" providerId="ADAL" clId="{1441E296-2A2A-4CFD-9424-72F9FF38B625}" dt="2025-12-09T10:44:21.525" v="400"/>
          <ac:spMkLst>
            <pc:docMk/>
            <pc:sldMk cId="1620522253" sldId="2147375002"/>
            <ac:spMk id="14" creationId="{D6D5FD57-C0A5-48B0-11F5-2ADF4F11E96C}"/>
          </ac:spMkLst>
        </pc:spChg>
        <pc:graphicFrameChg chg="del">
          <ac:chgData name="Wind, Moritz (AllianzGI)" userId="3f55e970-78ac-4589-86ed-9c5186fea6a4" providerId="ADAL" clId="{1441E296-2A2A-4CFD-9424-72F9FF38B625}" dt="2025-12-09T10:44:09.130" v="395" actId="478"/>
          <ac:graphicFrameMkLst>
            <pc:docMk/>
            <pc:sldMk cId="1620522253" sldId="2147375002"/>
            <ac:graphicFrameMk id="10" creationId="{56CB4392-0D27-45F5-AF0D-7CAD3B1CBB86}"/>
          </ac:graphicFrameMkLst>
        </pc:graphicFrameChg>
        <pc:graphicFrameChg chg="add mod">
          <ac:chgData name="Wind, Moritz (AllianzGI)" userId="3f55e970-78ac-4589-86ed-9c5186fea6a4" providerId="ADAL" clId="{1441E296-2A2A-4CFD-9424-72F9FF38B625}" dt="2025-12-09T10:44:11.176" v="397"/>
          <ac:graphicFrameMkLst>
            <pc:docMk/>
            <pc:sldMk cId="1620522253" sldId="2147375002"/>
            <ac:graphicFrameMk id="11" creationId="{6C07D732-6EB1-448B-8125-840FDE3D0F16}"/>
          </ac:graphicFrameMkLst>
        </pc:graphicFrameChg>
        <pc:graphicFrameChg chg="del">
          <ac:chgData name="Wind, Moritz (AllianzGI)" userId="3f55e970-78ac-4589-86ed-9c5186fea6a4" providerId="ADAL" clId="{1441E296-2A2A-4CFD-9424-72F9FF38B625}" dt="2025-12-09T10:44:18.779" v="398" actId="478"/>
          <ac:graphicFrameMkLst>
            <pc:docMk/>
            <pc:sldMk cId="1620522253" sldId="2147375002"/>
            <ac:graphicFrameMk id="13" creationId="{1DD574FF-57EA-4DDD-AD24-302273D9C000}"/>
          </ac:graphicFrameMkLst>
        </pc:graphicFrameChg>
        <pc:graphicFrameChg chg="add mod">
          <ac:chgData name="Wind, Moritz (AllianzGI)" userId="3f55e970-78ac-4589-86ed-9c5186fea6a4" providerId="ADAL" clId="{1441E296-2A2A-4CFD-9424-72F9FF38B625}" dt="2025-12-09T10:44:21.525" v="400"/>
          <ac:graphicFrameMkLst>
            <pc:docMk/>
            <pc:sldMk cId="1620522253" sldId="2147375002"/>
            <ac:graphicFrameMk id="15" creationId="{26D97012-2CB8-4FE9-9FD3-323218472429}"/>
          </ac:graphicFrameMkLst>
        </pc:graphicFrameChg>
      </pc:sldChg>
      <pc:sldChg chg="addSp delSp modSp mod">
        <pc:chgData name="Wind, Moritz (AllianzGI)" userId="3f55e970-78ac-4589-86ed-9c5186fea6a4" providerId="ADAL" clId="{1441E296-2A2A-4CFD-9424-72F9FF38B625}" dt="2025-12-09T09:10:47.044" v="129" actId="20577"/>
        <pc:sldMkLst>
          <pc:docMk/>
          <pc:sldMk cId="2680550245" sldId="2147375004"/>
        </pc:sldMkLst>
        <pc:spChg chg="mod">
          <ac:chgData name="Wind, Moritz (AllianzGI)" userId="3f55e970-78ac-4589-86ed-9c5186fea6a4" providerId="ADAL" clId="{1441E296-2A2A-4CFD-9424-72F9FF38B625}" dt="2025-12-09T09:10:47.044" v="129" actId="20577"/>
          <ac:spMkLst>
            <pc:docMk/>
            <pc:sldMk cId="2680550245" sldId="2147375004"/>
            <ac:spMk id="2" creationId="{234B91E1-1DA9-9F19-CA2D-F0201EB264D9}"/>
          </ac:spMkLst>
        </pc:spChg>
        <pc:spChg chg="add del mod">
          <ac:chgData name="Wind, Moritz (AllianzGI)" userId="3f55e970-78ac-4589-86ed-9c5186fea6a4" providerId="ADAL" clId="{1441E296-2A2A-4CFD-9424-72F9FF38B625}" dt="2025-12-09T09:10:04.084" v="123"/>
          <ac:spMkLst>
            <pc:docMk/>
            <pc:sldMk cId="2680550245" sldId="2147375004"/>
            <ac:spMk id="5" creationId="{1F96E296-33B7-F1C2-B810-89C5320BAAB6}"/>
          </ac:spMkLst>
        </pc:spChg>
        <pc:spChg chg="mod">
          <ac:chgData name="Wind, Moritz (AllianzGI)" userId="3f55e970-78ac-4589-86ed-9c5186fea6a4" providerId="ADAL" clId="{1441E296-2A2A-4CFD-9424-72F9FF38B625}" dt="2025-12-09T09:10:06.335" v="125" actId="20577"/>
          <ac:spMkLst>
            <pc:docMk/>
            <pc:sldMk cId="2680550245" sldId="2147375004"/>
            <ac:spMk id="6" creationId="{010680BB-7D84-A228-7400-B2245A6CF9EE}"/>
          </ac:spMkLst>
        </pc:spChg>
        <pc:graphicFrameChg chg="del">
          <ac:chgData name="Wind, Moritz (AllianzGI)" userId="3f55e970-78ac-4589-86ed-9c5186fea6a4" providerId="ADAL" clId="{1441E296-2A2A-4CFD-9424-72F9FF38B625}" dt="2025-12-09T09:10:01.466" v="121" actId="478"/>
          <ac:graphicFrameMkLst>
            <pc:docMk/>
            <pc:sldMk cId="2680550245" sldId="2147375004"/>
            <ac:graphicFrameMk id="7" creationId="{264329AF-9061-4A7E-8FE9-76D9DFC04071}"/>
          </ac:graphicFrameMkLst>
        </pc:graphicFrameChg>
        <pc:graphicFrameChg chg="add mod">
          <ac:chgData name="Wind, Moritz (AllianzGI)" userId="3f55e970-78ac-4589-86ed-9c5186fea6a4" providerId="ADAL" clId="{1441E296-2A2A-4CFD-9424-72F9FF38B625}" dt="2025-12-09T09:10:04.084" v="123"/>
          <ac:graphicFrameMkLst>
            <pc:docMk/>
            <pc:sldMk cId="2680550245" sldId="2147375004"/>
            <ac:graphicFrameMk id="8" creationId="{DF0ACFFD-2FA5-4368-A767-06F0D87FAB86}"/>
          </ac:graphicFrameMkLst>
        </pc:graphicFrameChg>
      </pc:sldChg>
      <pc:sldChg chg="addSp delSp modSp mod">
        <pc:chgData name="Wind, Moritz (AllianzGI)" userId="3f55e970-78ac-4589-86ed-9c5186fea6a4" providerId="ADAL" clId="{1441E296-2A2A-4CFD-9424-72F9FF38B625}" dt="2025-12-09T09:18:23.521" v="202" actId="20577"/>
        <pc:sldMkLst>
          <pc:docMk/>
          <pc:sldMk cId="3405022609" sldId="2147375005"/>
        </pc:sldMkLst>
        <pc:spChg chg="mod">
          <ac:chgData name="Wind, Moritz (AllianzGI)" userId="3f55e970-78ac-4589-86ed-9c5186fea6a4" providerId="ADAL" clId="{1441E296-2A2A-4CFD-9424-72F9FF38B625}" dt="2025-12-09T09:18:23.521" v="202" actId="20577"/>
          <ac:spMkLst>
            <pc:docMk/>
            <pc:sldMk cId="3405022609" sldId="2147375005"/>
            <ac:spMk id="2" creationId="{234B91E1-1DA9-9F19-CA2D-F0201EB264D9}"/>
          </ac:spMkLst>
        </pc:spChg>
        <pc:spChg chg="add del mod">
          <ac:chgData name="Wind, Moritz (AllianzGI)" userId="3f55e970-78ac-4589-86ed-9c5186fea6a4" providerId="ADAL" clId="{1441E296-2A2A-4CFD-9424-72F9FF38B625}" dt="2025-12-09T09:17:41.993" v="196"/>
          <ac:spMkLst>
            <pc:docMk/>
            <pc:sldMk cId="3405022609" sldId="2147375005"/>
            <ac:spMk id="5" creationId="{425AB7C5-5AF9-66D5-4228-2C82DBCA4DDF}"/>
          </ac:spMkLst>
        </pc:spChg>
        <pc:spChg chg="mod">
          <ac:chgData name="Wind, Moritz (AllianzGI)" userId="3f55e970-78ac-4589-86ed-9c5186fea6a4" providerId="ADAL" clId="{1441E296-2A2A-4CFD-9424-72F9FF38B625}" dt="2025-12-09T09:17:43.600" v="198" actId="20577"/>
          <ac:spMkLst>
            <pc:docMk/>
            <pc:sldMk cId="3405022609" sldId="2147375005"/>
            <ac:spMk id="6" creationId="{010680BB-7D84-A228-7400-B2245A6CF9EE}"/>
          </ac:spMkLst>
        </pc:spChg>
        <pc:graphicFrameChg chg="del">
          <ac:chgData name="Wind, Moritz (AllianzGI)" userId="3f55e970-78ac-4589-86ed-9c5186fea6a4" providerId="ADAL" clId="{1441E296-2A2A-4CFD-9424-72F9FF38B625}" dt="2025-12-09T09:17:39.240" v="194" actId="478"/>
          <ac:graphicFrameMkLst>
            <pc:docMk/>
            <pc:sldMk cId="3405022609" sldId="2147375005"/>
            <ac:graphicFrameMk id="7" creationId="{64778191-B1A3-4A74-A048-EB670B1973E4}"/>
          </ac:graphicFrameMkLst>
        </pc:graphicFrameChg>
        <pc:graphicFrameChg chg="add mod">
          <ac:chgData name="Wind, Moritz (AllianzGI)" userId="3f55e970-78ac-4589-86ed-9c5186fea6a4" providerId="ADAL" clId="{1441E296-2A2A-4CFD-9424-72F9FF38B625}" dt="2025-12-09T09:17:41.993" v="196"/>
          <ac:graphicFrameMkLst>
            <pc:docMk/>
            <pc:sldMk cId="3405022609" sldId="2147375005"/>
            <ac:graphicFrameMk id="8" creationId="{9440C953-A1D7-4D80-9D0D-65E09F425C93}"/>
          </ac:graphicFrameMkLst>
        </pc:graphicFrameChg>
      </pc:sldChg>
      <pc:sldChg chg="addSp delSp modSp mod">
        <pc:chgData name="Wind, Moritz (AllianzGI)" userId="3f55e970-78ac-4589-86ed-9c5186fea6a4" providerId="ADAL" clId="{1441E296-2A2A-4CFD-9424-72F9FF38B625}" dt="2025-12-09T09:41:05.603" v="285" actId="20577"/>
        <pc:sldMkLst>
          <pc:docMk/>
          <pc:sldMk cId="4199714811" sldId="2147375006"/>
        </pc:sldMkLst>
        <pc:spChg chg="mod">
          <ac:chgData name="Wind, Moritz (AllianzGI)" userId="3f55e970-78ac-4589-86ed-9c5186fea6a4" providerId="ADAL" clId="{1441E296-2A2A-4CFD-9424-72F9FF38B625}" dt="2025-12-09T09:41:05.603" v="285" actId="20577"/>
          <ac:spMkLst>
            <pc:docMk/>
            <pc:sldMk cId="4199714811" sldId="2147375006"/>
            <ac:spMk id="2" creationId="{234B91E1-1DA9-9F19-CA2D-F0201EB264D9}"/>
          </ac:spMkLst>
        </pc:spChg>
        <pc:spChg chg="add del mod">
          <ac:chgData name="Wind, Moritz (AllianzGI)" userId="3f55e970-78ac-4589-86ed-9c5186fea6a4" providerId="ADAL" clId="{1441E296-2A2A-4CFD-9424-72F9FF38B625}" dt="2025-12-09T09:40:57.573" v="279"/>
          <ac:spMkLst>
            <pc:docMk/>
            <pc:sldMk cId="4199714811" sldId="2147375006"/>
            <ac:spMk id="5" creationId="{91C59DB0-2FC2-1501-2E98-9AE8D4EFE66A}"/>
          </ac:spMkLst>
        </pc:spChg>
        <pc:spChg chg="mod">
          <ac:chgData name="Wind, Moritz (AllianzGI)" userId="3f55e970-78ac-4589-86ed-9c5186fea6a4" providerId="ADAL" clId="{1441E296-2A2A-4CFD-9424-72F9FF38B625}" dt="2025-12-09T09:41:00.426" v="281" actId="20577"/>
          <ac:spMkLst>
            <pc:docMk/>
            <pc:sldMk cId="4199714811" sldId="2147375006"/>
            <ac:spMk id="6" creationId="{010680BB-7D84-A228-7400-B2245A6CF9EE}"/>
          </ac:spMkLst>
        </pc:spChg>
        <pc:graphicFrameChg chg="del">
          <ac:chgData name="Wind, Moritz (AllianzGI)" userId="3f55e970-78ac-4589-86ed-9c5186fea6a4" providerId="ADAL" clId="{1441E296-2A2A-4CFD-9424-72F9FF38B625}" dt="2025-12-09T09:40:55.228" v="277" actId="478"/>
          <ac:graphicFrameMkLst>
            <pc:docMk/>
            <pc:sldMk cId="4199714811" sldId="2147375006"/>
            <ac:graphicFrameMk id="7" creationId="{B03504F8-89DB-4562-A547-12F37B73241A}"/>
          </ac:graphicFrameMkLst>
        </pc:graphicFrameChg>
        <pc:graphicFrameChg chg="add mod">
          <ac:chgData name="Wind, Moritz (AllianzGI)" userId="3f55e970-78ac-4589-86ed-9c5186fea6a4" providerId="ADAL" clId="{1441E296-2A2A-4CFD-9424-72F9FF38B625}" dt="2025-12-09T09:40:57.573" v="279"/>
          <ac:graphicFrameMkLst>
            <pc:docMk/>
            <pc:sldMk cId="4199714811" sldId="2147375006"/>
            <ac:graphicFrameMk id="8" creationId="{7D3F8F93-2F38-42C4-8DDD-988A66D8B170}"/>
          </ac:graphicFrameMkLst>
        </pc:graphicFrameChg>
      </pc:sldChg>
      <pc:sldChg chg="modSp mod">
        <pc:chgData name="Wind, Moritz (AllianzGI)" userId="3f55e970-78ac-4589-86ed-9c5186fea6a4" providerId="ADAL" clId="{1441E296-2A2A-4CFD-9424-72F9FF38B625}" dt="2025-12-09T09:48:20.277" v="354" actId="20577"/>
        <pc:sldMkLst>
          <pc:docMk/>
          <pc:sldMk cId="1808590343" sldId="2147375007"/>
        </pc:sldMkLst>
        <pc:spChg chg="mod">
          <ac:chgData name="Wind, Moritz (AllianzGI)" userId="3f55e970-78ac-4589-86ed-9c5186fea6a4" providerId="ADAL" clId="{1441E296-2A2A-4CFD-9424-72F9FF38B625}" dt="2025-12-09T09:48:20.277" v="354" actId="20577"/>
          <ac:spMkLst>
            <pc:docMk/>
            <pc:sldMk cId="1808590343" sldId="2147375007"/>
            <ac:spMk id="2" creationId="{234B91E1-1DA9-9F19-CA2D-F0201EB264D9}"/>
          </ac:spMkLst>
        </pc:spChg>
        <pc:spChg chg="mod">
          <ac:chgData name="Wind, Moritz (AllianzGI)" userId="3f55e970-78ac-4589-86ed-9c5186fea6a4" providerId="ADAL" clId="{1441E296-2A2A-4CFD-9424-72F9FF38B625}" dt="2025-12-09T09:48:14.718" v="350" actId="20577"/>
          <ac:spMkLst>
            <pc:docMk/>
            <pc:sldMk cId="1808590343" sldId="2147375007"/>
            <ac:spMk id="6" creationId="{010680BB-7D84-A228-7400-B2245A6CF9EE}"/>
          </ac:spMkLst>
        </pc:spChg>
      </pc:sldChg>
      <pc:sldChg chg="addSp delSp modSp mod">
        <pc:chgData name="Wind, Moritz (AllianzGI)" userId="3f55e970-78ac-4589-86ed-9c5186fea6a4" providerId="ADAL" clId="{1441E296-2A2A-4CFD-9424-72F9FF38B625}" dt="2025-12-09T10:45:57.856" v="405" actId="20577"/>
        <pc:sldMkLst>
          <pc:docMk/>
          <pc:sldMk cId="2306264120" sldId="2147375008"/>
        </pc:sldMkLst>
        <pc:spChg chg="add del mod">
          <ac:chgData name="Wind, Moritz (AllianzGI)" userId="3f55e970-78ac-4589-86ed-9c5186fea6a4" providerId="ADAL" clId="{1441E296-2A2A-4CFD-9424-72F9FF38B625}" dt="2025-12-09T10:45:17.240" v="403"/>
          <ac:spMkLst>
            <pc:docMk/>
            <pc:sldMk cId="2306264120" sldId="2147375008"/>
            <ac:spMk id="6" creationId="{D8AF965C-0D02-0AFB-97FC-2F08030671BC}"/>
          </ac:spMkLst>
        </pc:spChg>
        <pc:spChg chg="mod">
          <ac:chgData name="Wind, Moritz (AllianzGI)" userId="3f55e970-78ac-4589-86ed-9c5186fea6a4" providerId="ADAL" clId="{1441E296-2A2A-4CFD-9424-72F9FF38B625}" dt="2025-12-09T10:45:57.856" v="405" actId="20577"/>
          <ac:spMkLst>
            <pc:docMk/>
            <pc:sldMk cId="2306264120" sldId="2147375008"/>
            <ac:spMk id="7" creationId="{68B4A341-6BD8-B67B-8380-72C343288CE1}"/>
          </ac:spMkLst>
        </pc:spChg>
        <pc:graphicFrameChg chg="add mod">
          <ac:chgData name="Wind, Moritz (AllianzGI)" userId="3f55e970-78ac-4589-86ed-9c5186fea6a4" providerId="ADAL" clId="{1441E296-2A2A-4CFD-9424-72F9FF38B625}" dt="2025-12-09T10:45:17.240" v="403"/>
          <ac:graphicFrameMkLst>
            <pc:docMk/>
            <pc:sldMk cId="2306264120" sldId="2147375008"/>
            <ac:graphicFrameMk id="11" creationId="{508548DB-913C-4A90-8569-2D0BD3FA7012}"/>
          </ac:graphicFrameMkLst>
        </pc:graphicFrameChg>
        <pc:graphicFrameChg chg="del">
          <ac:chgData name="Wind, Moritz (AllianzGI)" userId="3f55e970-78ac-4589-86ed-9c5186fea6a4" providerId="ADAL" clId="{1441E296-2A2A-4CFD-9424-72F9FF38B625}" dt="2025-12-09T10:45:14.509" v="401" actId="478"/>
          <ac:graphicFrameMkLst>
            <pc:docMk/>
            <pc:sldMk cId="2306264120" sldId="2147375008"/>
            <ac:graphicFrameMk id="13" creationId="{B85584E3-FE3A-4D85-BBCE-25654FD64270}"/>
          </ac:graphicFrameMkLst>
        </pc:graphicFrameChg>
      </pc:sldChg>
      <pc:sldChg chg="del">
        <pc:chgData name="Wind, Moritz (AllianzGI)" userId="3f55e970-78ac-4589-86ed-9c5186fea6a4" providerId="ADAL" clId="{1441E296-2A2A-4CFD-9424-72F9FF38B625}" dt="2025-12-09T08:27:45.002" v="7" actId="47"/>
        <pc:sldMkLst>
          <pc:docMk/>
          <pc:sldMk cId="4243002279" sldId="2147375016"/>
        </pc:sldMkLst>
      </pc:sldChg>
      <pc:sldChg chg="del">
        <pc:chgData name="Wind, Moritz (AllianzGI)" userId="3f55e970-78ac-4589-86ed-9c5186fea6a4" providerId="ADAL" clId="{1441E296-2A2A-4CFD-9424-72F9FF38B625}" dt="2025-12-09T15:25:16.414" v="428" actId="47"/>
        <pc:sldMkLst>
          <pc:docMk/>
          <pc:sldMk cId="1886515860" sldId="2147375018"/>
        </pc:sldMkLst>
      </pc:sldChg>
      <pc:sldChg chg="del">
        <pc:chgData name="Wind, Moritz (AllianzGI)" userId="3f55e970-78ac-4589-86ed-9c5186fea6a4" providerId="ADAL" clId="{1441E296-2A2A-4CFD-9424-72F9FF38B625}" dt="2025-12-09T15:26:07.228" v="435" actId="47"/>
        <pc:sldMkLst>
          <pc:docMk/>
          <pc:sldMk cId="1059202155" sldId="2147375020"/>
        </pc:sldMkLst>
      </pc:sldChg>
      <pc:sldChg chg="addSp delSp modSp del mod">
        <pc:chgData name="Wind, Moritz (AllianzGI)" userId="3f55e970-78ac-4589-86ed-9c5186fea6a4" providerId="ADAL" clId="{1441E296-2A2A-4CFD-9424-72F9FF38B625}" dt="2025-12-10T12:59:14.219" v="528" actId="47"/>
        <pc:sldMkLst>
          <pc:docMk/>
          <pc:sldMk cId="1395173869" sldId="2147375022"/>
        </pc:sldMkLst>
        <pc:spChg chg="mod">
          <ac:chgData name="Wind, Moritz (AllianzGI)" userId="3f55e970-78ac-4589-86ed-9c5186fea6a4" providerId="ADAL" clId="{1441E296-2A2A-4CFD-9424-72F9FF38B625}" dt="2025-12-10T09:07:01.945" v="471" actId="20577"/>
          <ac:spMkLst>
            <pc:docMk/>
            <pc:sldMk cId="1395173869" sldId="2147375022"/>
            <ac:spMk id="6" creationId="{EC12202C-3A84-92C8-0344-05353A5D4829}"/>
          </ac:spMkLst>
        </pc:spChg>
        <pc:spChg chg="add del mod">
          <ac:chgData name="Wind, Moritz (AllianzGI)" userId="3f55e970-78ac-4589-86ed-9c5186fea6a4" providerId="ADAL" clId="{1441E296-2A2A-4CFD-9424-72F9FF38B625}" dt="2025-12-10T09:06:59.426" v="469"/>
          <ac:spMkLst>
            <pc:docMk/>
            <pc:sldMk cId="1395173869" sldId="2147375022"/>
            <ac:spMk id="7" creationId="{58151088-C60C-88B4-944D-AC5BCEA597AE}"/>
          </ac:spMkLst>
        </pc:spChg>
        <pc:graphicFrameChg chg="del">
          <ac:chgData name="Wind, Moritz (AllianzGI)" userId="3f55e970-78ac-4589-86ed-9c5186fea6a4" providerId="ADAL" clId="{1441E296-2A2A-4CFD-9424-72F9FF38B625}" dt="2025-12-10T09:06:57.420" v="467" actId="478"/>
          <ac:graphicFrameMkLst>
            <pc:docMk/>
            <pc:sldMk cId="1395173869" sldId="2147375022"/>
            <ac:graphicFrameMk id="8" creationId="{C2E287AF-0792-4EA5-8317-AC8E48593C68}"/>
          </ac:graphicFrameMkLst>
        </pc:graphicFrameChg>
        <pc:graphicFrameChg chg="add mod">
          <ac:chgData name="Wind, Moritz (AllianzGI)" userId="3f55e970-78ac-4589-86ed-9c5186fea6a4" providerId="ADAL" clId="{1441E296-2A2A-4CFD-9424-72F9FF38B625}" dt="2025-12-10T09:06:59.426" v="469"/>
          <ac:graphicFrameMkLst>
            <pc:docMk/>
            <pc:sldMk cId="1395173869" sldId="2147375022"/>
            <ac:graphicFrameMk id="9" creationId="{74E68004-295D-4F8B-AE77-93F68605C317}"/>
          </ac:graphicFrameMkLst>
        </pc:graphicFrameChg>
      </pc:sldChg>
      <pc:sldChg chg="del">
        <pc:chgData name="Wind, Moritz (AllianzGI)" userId="3f55e970-78ac-4589-86ed-9c5186fea6a4" providerId="ADAL" clId="{1441E296-2A2A-4CFD-9424-72F9FF38B625}" dt="2025-12-09T08:27:45.002" v="7" actId="47"/>
        <pc:sldMkLst>
          <pc:docMk/>
          <pc:sldMk cId="1612584930" sldId="2147375026"/>
        </pc:sldMkLst>
      </pc:sldChg>
      <pc:sldChg chg="del">
        <pc:chgData name="Wind, Moritz (AllianzGI)" userId="3f55e970-78ac-4589-86ed-9c5186fea6a4" providerId="ADAL" clId="{1441E296-2A2A-4CFD-9424-72F9FF38B625}" dt="2025-12-09T08:27:45.002" v="7" actId="47"/>
        <pc:sldMkLst>
          <pc:docMk/>
          <pc:sldMk cId="2612733218" sldId="2147375027"/>
        </pc:sldMkLst>
      </pc:sldChg>
      <pc:sldChg chg="del">
        <pc:chgData name="Wind, Moritz (AllianzGI)" userId="3f55e970-78ac-4589-86ed-9c5186fea6a4" providerId="ADAL" clId="{1441E296-2A2A-4CFD-9424-72F9FF38B625}" dt="2025-12-09T08:27:45.002" v="7" actId="47"/>
        <pc:sldMkLst>
          <pc:docMk/>
          <pc:sldMk cId="2534464807" sldId="2147375028"/>
        </pc:sldMkLst>
      </pc:sldChg>
      <pc:sldChg chg="del">
        <pc:chgData name="Wind, Moritz (AllianzGI)" userId="3f55e970-78ac-4589-86ed-9c5186fea6a4" providerId="ADAL" clId="{1441E296-2A2A-4CFD-9424-72F9FF38B625}" dt="2025-12-10T09:02:46.831" v="436" actId="47"/>
        <pc:sldMkLst>
          <pc:docMk/>
          <pc:sldMk cId="573665648" sldId="2147375040"/>
        </pc:sldMkLst>
      </pc:sldChg>
      <pc:sldChg chg="del">
        <pc:chgData name="Wind, Moritz (AllianzGI)" userId="3f55e970-78ac-4589-86ed-9c5186fea6a4" providerId="ADAL" clId="{1441E296-2A2A-4CFD-9424-72F9FF38B625}" dt="2025-12-10T09:02:46.831" v="436" actId="47"/>
        <pc:sldMkLst>
          <pc:docMk/>
          <pc:sldMk cId="3405359110" sldId="2147375042"/>
        </pc:sldMkLst>
      </pc:sldChg>
      <pc:sldChg chg="del">
        <pc:chgData name="Wind, Moritz (AllianzGI)" userId="3f55e970-78ac-4589-86ed-9c5186fea6a4" providerId="ADAL" clId="{1441E296-2A2A-4CFD-9424-72F9FF38B625}" dt="2025-12-10T09:02:46.831" v="436" actId="47"/>
        <pc:sldMkLst>
          <pc:docMk/>
          <pc:sldMk cId="3077657344" sldId="2147375043"/>
        </pc:sldMkLst>
      </pc:sldChg>
      <pc:sldChg chg="modSp mod">
        <pc:chgData name="Wind, Moritz (AllianzGI)" userId="3f55e970-78ac-4589-86ed-9c5186fea6a4" providerId="ADAL" clId="{1441E296-2A2A-4CFD-9424-72F9FF38B625}" dt="2025-12-10T12:56:34.753" v="515" actId="20577"/>
        <pc:sldMkLst>
          <pc:docMk/>
          <pc:sldMk cId="1959875436" sldId="2147375044"/>
        </pc:sldMkLst>
        <pc:spChg chg="mod">
          <ac:chgData name="Wind, Moritz (AllianzGI)" userId="3f55e970-78ac-4589-86ed-9c5186fea6a4" providerId="ADAL" clId="{1441E296-2A2A-4CFD-9424-72F9FF38B625}" dt="2025-12-10T12:56:34.753" v="515" actId="20577"/>
          <ac:spMkLst>
            <pc:docMk/>
            <pc:sldMk cId="1959875436" sldId="2147375044"/>
            <ac:spMk id="4" creationId="{2E94878F-9F54-8AB6-9921-F28052D36C9E}"/>
          </ac:spMkLst>
        </pc:spChg>
      </pc:sldChg>
      <pc:sldChg chg="addSp delSp modSp mod">
        <pc:chgData name="Wind, Moritz (AllianzGI)" userId="3f55e970-78ac-4589-86ed-9c5186fea6a4" providerId="ADAL" clId="{1441E296-2A2A-4CFD-9424-72F9FF38B625}" dt="2025-12-09T10:46:24.274" v="413" actId="20577"/>
        <pc:sldMkLst>
          <pc:docMk/>
          <pc:sldMk cId="2808563206" sldId="2147375049"/>
        </pc:sldMkLst>
        <pc:spChg chg="add del mod">
          <ac:chgData name="Wind, Moritz (AllianzGI)" userId="3f55e970-78ac-4589-86ed-9c5186fea6a4" providerId="ADAL" clId="{1441E296-2A2A-4CFD-9424-72F9FF38B625}" dt="2025-12-09T10:00:57.773" v="385"/>
          <ac:spMkLst>
            <pc:docMk/>
            <pc:sldMk cId="2808563206" sldId="2147375049"/>
            <ac:spMk id="6" creationId="{1286EAD3-ACC1-6DD5-C3F3-BB432AA5F2F6}"/>
          </ac:spMkLst>
        </pc:spChg>
        <pc:spChg chg="mod">
          <ac:chgData name="Wind, Moritz (AllianzGI)" userId="3f55e970-78ac-4589-86ed-9c5186fea6a4" providerId="ADAL" clId="{1441E296-2A2A-4CFD-9424-72F9FF38B625}" dt="2025-12-09T10:46:24.274" v="413" actId="20577"/>
          <ac:spMkLst>
            <pc:docMk/>
            <pc:sldMk cId="2808563206" sldId="2147375049"/>
            <ac:spMk id="7" creationId="{68B4A341-6BD8-B67B-8380-72C343288CE1}"/>
          </ac:spMkLst>
        </pc:spChg>
        <pc:spChg chg="add del mod">
          <ac:chgData name="Wind, Moritz (AllianzGI)" userId="3f55e970-78ac-4589-86ed-9c5186fea6a4" providerId="ADAL" clId="{1441E296-2A2A-4CFD-9424-72F9FF38B625}" dt="2025-12-09T10:18:05.437" v="388"/>
          <ac:spMkLst>
            <pc:docMk/>
            <pc:sldMk cId="2808563206" sldId="2147375049"/>
            <ac:spMk id="13" creationId="{09F5430D-0310-790F-765C-24C233A2A3C3}"/>
          </ac:spMkLst>
        </pc:spChg>
        <pc:graphicFrameChg chg="del">
          <ac:chgData name="Wind, Moritz (AllianzGI)" userId="3f55e970-78ac-4589-86ed-9c5186fea6a4" providerId="ADAL" clId="{1441E296-2A2A-4CFD-9424-72F9FF38B625}" dt="2025-12-09T09:58:25.888" v="383" actId="478"/>
          <ac:graphicFrameMkLst>
            <pc:docMk/>
            <pc:sldMk cId="2808563206" sldId="2147375049"/>
            <ac:graphicFrameMk id="10" creationId="{33556752-23BE-4CA7-A878-7AE1FC3B3763}"/>
          </ac:graphicFrameMkLst>
        </pc:graphicFrameChg>
        <pc:graphicFrameChg chg="add mod">
          <ac:chgData name="Wind, Moritz (AllianzGI)" userId="3f55e970-78ac-4589-86ed-9c5186fea6a4" providerId="ADAL" clId="{1441E296-2A2A-4CFD-9424-72F9FF38B625}" dt="2025-12-09T10:00:57.773" v="385"/>
          <ac:graphicFrameMkLst>
            <pc:docMk/>
            <pc:sldMk cId="2808563206" sldId="2147375049"/>
            <ac:graphicFrameMk id="11" creationId="{12563BD1-C5F5-4CD9-817A-ED1FA7F4A55B}"/>
          </ac:graphicFrameMkLst>
        </pc:graphicFrameChg>
        <pc:graphicFrameChg chg="add mod">
          <ac:chgData name="Wind, Moritz (AllianzGI)" userId="3f55e970-78ac-4589-86ed-9c5186fea6a4" providerId="ADAL" clId="{1441E296-2A2A-4CFD-9424-72F9FF38B625}" dt="2025-12-09T10:18:05.437" v="388"/>
          <ac:graphicFrameMkLst>
            <pc:docMk/>
            <pc:sldMk cId="2808563206" sldId="2147375049"/>
            <ac:graphicFrameMk id="14" creationId="{AC15173F-4C17-4BFF-B070-02F9A094F8FF}"/>
          </ac:graphicFrameMkLst>
        </pc:graphicFrameChg>
        <pc:graphicFrameChg chg="del">
          <ac:chgData name="Wind, Moritz (AllianzGI)" userId="3f55e970-78ac-4589-86ed-9c5186fea6a4" providerId="ADAL" clId="{1441E296-2A2A-4CFD-9424-72F9FF38B625}" dt="2025-12-09T10:18:02.906" v="386" actId="478"/>
          <ac:graphicFrameMkLst>
            <pc:docMk/>
            <pc:sldMk cId="2808563206" sldId="2147375049"/>
            <ac:graphicFrameMk id="15" creationId="{7F3D6D87-A669-4289-8872-69BD81505119}"/>
          </ac:graphicFrameMkLst>
        </pc:graphicFrameChg>
      </pc:sldChg>
      <pc:sldChg chg="modSp mod">
        <pc:chgData name="Wind, Moritz (AllianzGI)" userId="3f55e970-78ac-4589-86ed-9c5186fea6a4" providerId="ADAL" clId="{1441E296-2A2A-4CFD-9424-72F9FF38B625}" dt="2025-12-09T08:26:03.578" v="5" actId="20577"/>
        <pc:sldMkLst>
          <pc:docMk/>
          <pc:sldMk cId="2306778495" sldId="2147473848"/>
        </pc:sldMkLst>
        <pc:spChg chg="mod">
          <ac:chgData name="Wind, Moritz (AllianzGI)" userId="3f55e970-78ac-4589-86ed-9c5186fea6a4" providerId="ADAL" clId="{1441E296-2A2A-4CFD-9424-72F9FF38B625}" dt="2025-12-09T08:25:59.594" v="3" actId="20577"/>
          <ac:spMkLst>
            <pc:docMk/>
            <pc:sldMk cId="2306778495" sldId="2147473848"/>
            <ac:spMk id="4" creationId="{B7865397-76E6-354B-F1D6-5255E06791FF}"/>
          </ac:spMkLst>
        </pc:spChg>
        <pc:spChg chg="mod">
          <ac:chgData name="Wind, Moritz (AllianzGI)" userId="3f55e970-78ac-4589-86ed-9c5186fea6a4" providerId="ADAL" clId="{1441E296-2A2A-4CFD-9424-72F9FF38B625}" dt="2025-12-09T08:25:57.019" v="1" actId="20577"/>
          <ac:spMkLst>
            <pc:docMk/>
            <pc:sldMk cId="2306778495" sldId="2147473848"/>
            <ac:spMk id="5" creationId="{1DD809C6-B957-34A6-5C97-4EDA2341E1B0}"/>
          </ac:spMkLst>
        </pc:spChg>
        <pc:spChg chg="mod">
          <ac:chgData name="Wind, Moritz (AllianzGI)" userId="3f55e970-78ac-4589-86ed-9c5186fea6a4" providerId="ADAL" clId="{1441E296-2A2A-4CFD-9424-72F9FF38B625}" dt="2025-12-09T08:26:03.578" v="5" actId="20577"/>
          <ac:spMkLst>
            <pc:docMk/>
            <pc:sldMk cId="2306778495" sldId="2147473848"/>
            <ac:spMk id="7" creationId="{B1831729-5100-72F6-531E-8E456A05A52B}"/>
          </ac:spMkLst>
        </pc:spChg>
      </pc:sldChg>
      <pc:sldChg chg="del">
        <pc:chgData name="Wind, Moritz (AllianzGI)" userId="3f55e970-78ac-4589-86ed-9c5186fea6a4" providerId="ADAL" clId="{1441E296-2A2A-4CFD-9424-72F9FF38B625}" dt="2025-12-10T09:02:46.831" v="436" actId="47"/>
        <pc:sldMkLst>
          <pc:docMk/>
          <pc:sldMk cId="721952261" sldId="2147473849"/>
        </pc:sldMkLst>
      </pc:sldChg>
      <pc:sldChg chg="del">
        <pc:chgData name="Wind, Moritz (AllianzGI)" userId="3f55e970-78ac-4589-86ed-9c5186fea6a4" providerId="ADAL" clId="{1441E296-2A2A-4CFD-9424-72F9FF38B625}" dt="2025-12-09T08:27:45.002" v="7" actId="47"/>
        <pc:sldMkLst>
          <pc:docMk/>
          <pc:sldMk cId="3045166931" sldId="2147473878"/>
        </pc:sldMkLst>
      </pc:sldChg>
      <pc:sldChg chg="del">
        <pc:chgData name="Wind, Moritz (AllianzGI)" userId="3f55e970-78ac-4589-86ed-9c5186fea6a4" providerId="ADAL" clId="{1441E296-2A2A-4CFD-9424-72F9FF38B625}" dt="2025-12-09T08:27:45.002" v="7" actId="47"/>
        <pc:sldMkLst>
          <pc:docMk/>
          <pc:sldMk cId="1510451331" sldId="2147473879"/>
        </pc:sldMkLst>
      </pc:sldChg>
      <pc:sldChg chg="del">
        <pc:chgData name="Wind, Moritz (AllianzGI)" userId="3f55e970-78ac-4589-86ed-9c5186fea6a4" providerId="ADAL" clId="{1441E296-2A2A-4CFD-9424-72F9FF38B625}" dt="2025-12-09T08:27:45.002" v="7" actId="47"/>
        <pc:sldMkLst>
          <pc:docMk/>
          <pc:sldMk cId="319854799" sldId="2147473880"/>
        </pc:sldMkLst>
      </pc:sldChg>
      <pc:sldChg chg="del">
        <pc:chgData name="Wind, Moritz (AllianzGI)" userId="3f55e970-78ac-4589-86ed-9c5186fea6a4" providerId="ADAL" clId="{1441E296-2A2A-4CFD-9424-72F9FF38B625}" dt="2025-12-09T08:27:45.002" v="7" actId="47"/>
        <pc:sldMkLst>
          <pc:docMk/>
          <pc:sldMk cId="2754456220" sldId="2147473881"/>
        </pc:sldMkLst>
      </pc:sldChg>
      <pc:sldChg chg="del">
        <pc:chgData name="Wind, Moritz (AllianzGI)" userId="3f55e970-78ac-4589-86ed-9c5186fea6a4" providerId="ADAL" clId="{1441E296-2A2A-4CFD-9424-72F9FF38B625}" dt="2025-12-09T08:27:45.002" v="7" actId="47"/>
        <pc:sldMkLst>
          <pc:docMk/>
          <pc:sldMk cId="3430726565" sldId="2147473882"/>
        </pc:sldMkLst>
      </pc:sldChg>
      <pc:sldChg chg="del">
        <pc:chgData name="Wind, Moritz (AllianzGI)" userId="3f55e970-78ac-4589-86ed-9c5186fea6a4" providerId="ADAL" clId="{1441E296-2A2A-4CFD-9424-72F9FF38B625}" dt="2025-12-09T08:27:45.002" v="7" actId="47"/>
        <pc:sldMkLst>
          <pc:docMk/>
          <pc:sldMk cId="2060683320" sldId="2147473884"/>
        </pc:sldMkLst>
      </pc:sldChg>
      <pc:sldChg chg="del">
        <pc:chgData name="Wind, Moritz (AllianzGI)" userId="3f55e970-78ac-4589-86ed-9c5186fea6a4" providerId="ADAL" clId="{1441E296-2A2A-4CFD-9424-72F9FF38B625}" dt="2025-12-09T08:27:45.002" v="7" actId="47"/>
        <pc:sldMkLst>
          <pc:docMk/>
          <pc:sldMk cId="41096373" sldId="2147473885"/>
        </pc:sldMkLst>
      </pc:sldChg>
      <pc:sldChg chg="modSp add mod">
        <pc:chgData name="Wind, Moritz (AllianzGI)" userId="3f55e970-78ac-4589-86ed-9c5186fea6a4" providerId="ADAL" clId="{1441E296-2A2A-4CFD-9424-72F9FF38B625}" dt="2025-12-10T13:05:20.118" v="576" actId="11"/>
        <pc:sldMkLst>
          <pc:docMk/>
          <pc:sldMk cId="2602902463" sldId="2147473886"/>
        </pc:sldMkLst>
        <pc:spChg chg="mod">
          <ac:chgData name="Wind, Moritz (AllianzGI)" userId="3f55e970-78ac-4589-86ed-9c5186fea6a4" providerId="ADAL" clId="{1441E296-2A2A-4CFD-9424-72F9FF38B625}" dt="2025-12-10T13:05:20.049" v="572" actId="11"/>
          <ac:spMkLst>
            <pc:docMk/>
            <pc:sldMk cId="2602902463" sldId="2147473886"/>
            <ac:spMk id="7" creationId="{E2671C3E-B313-7583-FC7D-07583ACCA69C}"/>
          </ac:spMkLst>
        </pc:spChg>
        <pc:spChg chg="mod">
          <ac:chgData name="Wind, Moritz (AllianzGI)" userId="3f55e970-78ac-4589-86ed-9c5186fea6a4" providerId="ADAL" clId="{1441E296-2A2A-4CFD-9424-72F9FF38B625}" dt="2025-12-10T13:05:20.118" v="576" actId="11"/>
          <ac:spMkLst>
            <pc:docMk/>
            <pc:sldMk cId="2602902463" sldId="2147473886"/>
            <ac:spMk id="43" creationId="{5A1171FE-350C-4BFB-72F6-7FD5491DA846}"/>
          </ac:spMkLst>
        </pc:spChg>
      </pc:sldChg>
      <pc:sldChg chg="modSp add mod">
        <pc:chgData name="Wind, Moritz (AllianzGI)" userId="3f55e970-78ac-4589-86ed-9c5186fea6a4" providerId="ADAL" clId="{1441E296-2A2A-4CFD-9424-72F9FF38B625}" dt="2025-12-10T13:05:20.192" v="584" actId="11"/>
        <pc:sldMkLst>
          <pc:docMk/>
          <pc:sldMk cId="1520592339" sldId="2147473887"/>
        </pc:sldMkLst>
        <pc:spChg chg="mod">
          <ac:chgData name="Wind, Moritz (AllianzGI)" userId="3f55e970-78ac-4589-86ed-9c5186fea6a4" providerId="ADAL" clId="{1441E296-2A2A-4CFD-9424-72F9FF38B625}" dt="2025-12-10T13:05:20.157" v="580" actId="11"/>
          <ac:spMkLst>
            <pc:docMk/>
            <pc:sldMk cId="1520592339" sldId="2147473887"/>
            <ac:spMk id="4" creationId="{B175D000-48E6-9C8C-9152-2F7AE4E42EDA}"/>
          </ac:spMkLst>
        </pc:spChg>
        <pc:spChg chg="mod">
          <ac:chgData name="Wind, Moritz (AllianzGI)" userId="3f55e970-78ac-4589-86ed-9c5186fea6a4" providerId="ADAL" clId="{1441E296-2A2A-4CFD-9424-72F9FF38B625}" dt="2025-12-10T13:05:20.192" v="584" actId="11"/>
          <ac:spMkLst>
            <pc:docMk/>
            <pc:sldMk cId="1520592339" sldId="2147473887"/>
            <ac:spMk id="67" creationId="{A914AC78-B53D-FD77-B7D3-76C4A4AE30C7}"/>
          </ac:spMkLst>
        </pc:spChg>
      </pc:sldChg>
      <pc:sldChg chg="add">
        <pc:chgData name="Wind, Moritz (AllianzGI)" userId="3f55e970-78ac-4589-86ed-9c5186fea6a4" providerId="ADAL" clId="{1441E296-2A2A-4CFD-9424-72F9FF38B625}" dt="2025-12-09T08:27:35.383" v="6"/>
        <pc:sldMkLst>
          <pc:docMk/>
          <pc:sldMk cId="1518700944" sldId="2147473888"/>
        </pc:sldMkLst>
      </pc:sldChg>
      <pc:sldChg chg="add">
        <pc:chgData name="Wind, Moritz (AllianzGI)" userId="3f55e970-78ac-4589-86ed-9c5186fea6a4" providerId="ADAL" clId="{1441E296-2A2A-4CFD-9424-72F9FF38B625}" dt="2025-12-09T08:27:35.383" v="6"/>
        <pc:sldMkLst>
          <pc:docMk/>
          <pc:sldMk cId="3791899044" sldId="2147473889"/>
        </pc:sldMkLst>
      </pc:sldChg>
      <pc:sldChg chg="add">
        <pc:chgData name="Wind, Moritz (AllianzGI)" userId="3f55e970-78ac-4589-86ed-9c5186fea6a4" providerId="ADAL" clId="{1441E296-2A2A-4CFD-9424-72F9FF38B625}" dt="2025-12-09T08:27:35.383" v="6"/>
        <pc:sldMkLst>
          <pc:docMk/>
          <pc:sldMk cId="2622172478" sldId="2147473890"/>
        </pc:sldMkLst>
      </pc:sldChg>
      <pc:sldChg chg="add">
        <pc:chgData name="Wind, Moritz (AllianzGI)" userId="3f55e970-78ac-4589-86ed-9c5186fea6a4" providerId="ADAL" clId="{1441E296-2A2A-4CFD-9424-72F9FF38B625}" dt="2025-12-09T08:27:35.383" v="6"/>
        <pc:sldMkLst>
          <pc:docMk/>
          <pc:sldMk cId="200573625" sldId="2147473891"/>
        </pc:sldMkLst>
      </pc:sldChg>
      <pc:sldChg chg="add">
        <pc:chgData name="Wind, Moritz (AllianzGI)" userId="3f55e970-78ac-4589-86ed-9c5186fea6a4" providerId="ADAL" clId="{1441E296-2A2A-4CFD-9424-72F9FF38B625}" dt="2025-12-09T08:27:35.383" v="6"/>
        <pc:sldMkLst>
          <pc:docMk/>
          <pc:sldMk cId="562977442" sldId="2147473892"/>
        </pc:sldMkLst>
      </pc:sldChg>
      <pc:sldChg chg="add">
        <pc:chgData name="Wind, Moritz (AllianzGI)" userId="3f55e970-78ac-4589-86ed-9c5186fea6a4" providerId="ADAL" clId="{1441E296-2A2A-4CFD-9424-72F9FF38B625}" dt="2025-12-09T08:27:35.383" v="6"/>
        <pc:sldMkLst>
          <pc:docMk/>
          <pc:sldMk cId="1709717040" sldId="2147473893"/>
        </pc:sldMkLst>
      </pc:sldChg>
      <pc:sldChg chg="add">
        <pc:chgData name="Wind, Moritz (AllianzGI)" userId="3f55e970-78ac-4589-86ed-9c5186fea6a4" providerId="ADAL" clId="{1441E296-2A2A-4CFD-9424-72F9FF38B625}" dt="2025-12-09T08:27:35.383" v="6"/>
        <pc:sldMkLst>
          <pc:docMk/>
          <pc:sldMk cId="2192658327" sldId="2147473894"/>
        </pc:sldMkLst>
      </pc:sldChg>
      <pc:sldChg chg="add">
        <pc:chgData name="Wind, Moritz (AllianzGI)" userId="3f55e970-78ac-4589-86ed-9c5186fea6a4" providerId="ADAL" clId="{1441E296-2A2A-4CFD-9424-72F9FF38B625}" dt="2025-12-09T08:27:35.383" v="6"/>
        <pc:sldMkLst>
          <pc:docMk/>
          <pc:sldMk cId="2222838933" sldId="2147473895"/>
        </pc:sldMkLst>
      </pc:sldChg>
      <pc:sldChg chg="add">
        <pc:chgData name="Wind, Moritz (AllianzGI)" userId="3f55e970-78ac-4589-86ed-9c5186fea6a4" providerId="ADAL" clId="{1441E296-2A2A-4CFD-9424-72F9FF38B625}" dt="2025-12-09T08:27:35.383" v="6"/>
        <pc:sldMkLst>
          <pc:docMk/>
          <pc:sldMk cId="478272315" sldId="2147473896"/>
        </pc:sldMkLst>
      </pc:sldChg>
      <pc:sldChg chg="add">
        <pc:chgData name="Wind, Moritz (AllianzGI)" userId="3f55e970-78ac-4589-86ed-9c5186fea6a4" providerId="ADAL" clId="{1441E296-2A2A-4CFD-9424-72F9FF38B625}" dt="2025-12-09T08:27:35.383" v="6"/>
        <pc:sldMkLst>
          <pc:docMk/>
          <pc:sldMk cId="2391129300" sldId="2147473897"/>
        </pc:sldMkLst>
      </pc:sldChg>
      <pc:sldChg chg="add">
        <pc:chgData name="Wind, Moritz (AllianzGI)" userId="3f55e970-78ac-4589-86ed-9c5186fea6a4" providerId="ADAL" clId="{1441E296-2A2A-4CFD-9424-72F9FF38B625}" dt="2025-12-09T08:27:35.383" v="6"/>
        <pc:sldMkLst>
          <pc:docMk/>
          <pc:sldMk cId="3249897132" sldId="2147473898"/>
        </pc:sldMkLst>
      </pc:sldChg>
      <pc:sldChg chg="add">
        <pc:chgData name="Wind, Moritz (AllianzGI)" userId="3f55e970-78ac-4589-86ed-9c5186fea6a4" providerId="ADAL" clId="{1441E296-2A2A-4CFD-9424-72F9FF38B625}" dt="2025-12-09T08:27:35.383" v="6"/>
        <pc:sldMkLst>
          <pc:docMk/>
          <pc:sldMk cId="3977126679" sldId="2147473899"/>
        </pc:sldMkLst>
      </pc:sldChg>
      <pc:sldChg chg="add">
        <pc:chgData name="Wind, Moritz (AllianzGI)" userId="3f55e970-78ac-4589-86ed-9c5186fea6a4" providerId="ADAL" clId="{1441E296-2A2A-4CFD-9424-72F9FF38B625}" dt="2025-12-09T08:27:35.383" v="6"/>
        <pc:sldMkLst>
          <pc:docMk/>
          <pc:sldMk cId="4231753687" sldId="2147473900"/>
        </pc:sldMkLst>
      </pc:sldChg>
      <pc:sldChg chg="add">
        <pc:chgData name="Wind, Moritz (AllianzGI)" userId="3f55e970-78ac-4589-86ed-9c5186fea6a4" providerId="ADAL" clId="{1441E296-2A2A-4CFD-9424-72F9FF38B625}" dt="2025-12-09T08:27:35.383" v="6"/>
        <pc:sldMkLst>
          <pc:docMk/>
          <pc:sldMk cId="1571855451" sldId="2147473901"/>
        </pc:sldMkLst>
      </pc:sldChg>
      <pc:sldChg chg="add">
        <pc:chgData name="Wind, Moritz (AllianzGI)" userId="3f55e970-78ac-4589-86ed-9c5186fea6a4" providerId="ADAL" clId="{1441E296-2A2A-4CFD-9424-72F9FF38B625}" dt="2025-12-09T08:27:35.383" v="6"/>
        <pc:sldMkLst>
          <pc:docMk/>
          <pc:sldMk cId="3213795712" sldId="2147473902"/>
        </pc:sldMkLst>
      </pc:sldChg>
      <pc:sldChg chg="new del">
        <pc:chgData name="Wind, Moritz (AllianzGI)" userId="3f55e970-78ac-4589-86ed-9c5186fea6a4" providerId="ADAL" clId="{1441E296-2A2A-4CFD-9424-72F9FF38B625}" dt="2025-12-10T10:42:23.579" v="482" actId="47"/>
        <pc:sldMkLst>
          <pc:docMk/>
          <pc:sldMk cId="468536253" sldId="2147473903"/>
        </pc:sldMkLst>
      </pc:sldChg>
      <pc:sldChg chg="addSp delSp modSp new mod ord">
        <pc:chgData name="Wind, Moritz (AllianzGI)" userId="3f55e970-78ac-4589-86ed-9c5186fea6a4" providerId="ADAL" clId="{1441E296-2A2A-4CFD-9424-72F9FF38B625}" dt="2025-12-10T13:06:30.833" v="590" actId="478"/>
        <pc:sldMkLst>
          <pc:docMk/>
          <pc:sldMk cId="1225230073" sldId="2147473903"/>
        </pc:sldMkLst>
        <pc:spChg chg="mod">
          <ac:chgData name="Wind, Moritz (AllianzGI)" userId="3f55e970-78ac-4589-86ed-9c5186fea6a4" providerId="ADAL" clId="{1441E296-2A2A-4CFD-9424-72F9FF38B625}" dt="2025-12-10T12:56:43.633" v="516"/>
          <ac:spMkLst>
            <pc:docMk/>
            <pc:sldMk cId="1225230073" sldId="2147473903"/>
            <ac:spMk id="2" creationId="{C0F5FAE6-CFA1-021E-5C15-8DB52533E89B}"/>
          </ac:spMkLst>
        </pc:spChg>
        <pc:spChg chg="mod">
          <ac:chgData name="Wind, Moritz (AllianzGI)" userId="3f55e970-78ac-4589-86ed-9c5186fea6a4" providerId="ADAL" clId="{1441E296-2A2A-4CFD-9424-72F9FF38B625}" dt="2025-12-10T12:56:48.032" v="526" actId="20577"/>
          <ac:spMkLst>
            <pc:docMk/>
            <pc:sldMk cId="1225230073" sldId="2147473903"/>
            <ac:spMk id="3" creationId="{78B16CFE-7172-0A7B-4953-AFFA928BFBDA}"/>
          </ac:spMkLst>
        </pc:spChg>
        <pc:spChg chg="del">
          <ac:chgData name="Wind, Moritz (AllianzGI)" userId="3f55e970-78ac-4589-86ed-9c5186fea6a4" providerId="ADAL" clId="{1441E296-2A2A-4CFD-9424-72F9FF38B625}" dt="2025-12-10T13:06:30.833" v="590" actId="478"/>
          <ac:spMkLst>
            <pc:docMk/>
            <pc:sldMk cId="1225230073" sldId="2147473903"/>
            <ac:spMk id="4" creationId="{9B8FF93D-CCB1-E8DE-DC9B-CA3C053B862A}"/>
          </ac:spMkLst>
        </pc:spChg>
        <pc:spChg chg="del">
          <ac:chgData name="Wind, Moritz (AllianzGI)" userId="3f55e970-78ac-4589-86ed-9c5186fea6a4" providerId="ADAL" clId="{1441E296-2A2A-4CFD-9424-72F9FF38B625}" dt="2025-12-10T10:42:44.209" v="490"/>
          <ac:spMkLst>
            <pc:docMk/>
            <pc:sldMk cId="1225230073" sldId="2147473903"/>
            <ac:spMk id="5" creationId="{FB07FEFF-9AEF-A5C8-FD13-4E6B414958B8}"/>
          </ac:spMkLst>
        </pc:spChg>
        <pc:spChg chg="mod">
          <ac:chgData name="Wind, Moritz (AllianzGI)" userId="3f55e970-78ac-4589-86ed-9c5186fea6a4" providerId="ADAL" clId="{1441E296-2A2A-4CFD-9424-72F9FF38B625}" dt="2025-12-10T13:06:14.426" v="586" actId="1076"/>
          <ac:spMkLst>
            <pc:docMk/>
            <pc:sldMk cId="1225230073" sldId="2147473903"/>
            <ac:spMk id="6" creationId="{E5B2846A-5312-4924-0C92-7F099EF699D6}"/>
          </ac:spMkLst>
        </pc:spChg>
        <pc:graphicFrameChg chg="add mod">
          <ac:chgData name="Wind, Moritz (AllianzGI)" userId="3f55e970-78ac-4589-86ed-9c5186fea6a4" providerId="ADAL" clId="{1441E296-2A2A-4CFD-9424-72F9FF38B625}" dt="2025-12-10T10:42:44.209" v="490"/>
          <ac:graphicFrameMkLst>
            <pc:docMk/>
            <pc:sldMk cId="1225230073" sldId="2147473903"/>
            <ac:graphicFrameMk id="7" creationId="{E0AFE638-B422-4DCE-98B1-BA30B1B7F95A}"/>
          </ac:graphicFrameMkLst>
        </pc:graphicFrameChg>
      </pc:sldChg>
      <pc:sldChg chg="new del ord">
        <pc:chgData name="Wind, Moritz (AllianzGI)" userId="3f55e970-78ac-4589-86ed-9c5186fea6a4" providerId="ADAL" clId="{1441E296-2A2A-4CFD-9424-72F9FF38B625}" dt="2025-12-09T08:32:52.120" v="25" actId="47"/>
        <pc:sldMkLst>
          <pc:docMk/>
          <pc:sldMk cId="1472893733" sldId="2147473903"/>
        </pc:sldMkLst>
      </pc:sldChg>
      <pc:sldChg chg="addSp delSp modSp new mod ord">
        <pc:chgData name="Wind, Moritz (AllianzGI)" userId="3f55e970-78ac-4589-86ed-9c5186fea6a4" providerId="ADAL" clId="{1441E296-2A2A-4CFD-9424-72F9FF38B625}" dt="2025-12-10T13:06:32.562" v="591" actId="478"/>
        <pc:sldMkLst>
          <pc:docMk/>
          <pc:sldMk cId="1960185851" sldId="2147473904"/>
        </pc:sldMkLst>
        <pc:spChg chg="mod">
          <ac:chgData name="Wind, Moritz (AllianzGI)" userId="3f55e970-78ac-4589-86ed-9c5186fea6a4" providerId="ADAL" clId="{1441E296-2A2A-4CFD-9424-72F9FF38B625}" dt="2025-12-10T12:56:19.775" v="493"/>
          <ac:spMkLst>
            <pc:docMk/>
            <pc:sldMk cId="1960185851" sldId="2147473904"/>
            <ac:spMk id="2" creationId="{37177732-CE3B-FD6C-A16B-BF5C44446536}"/>
          </ac:spMkLst>
        </pc:spChg>
        <pc:spChg chg="mod">
          <ac:chgData name="Wind, Moritz (AllianzGI)" userId="3f55e970-78ac-4589-86ed-9c5186fea6a4" providerId="ADAL" clId="{1441E296-2A2A-4CFD-9424-72F9FF38B625}" dt="2025-12-10T12:56:28.009" v="505" actId="20577"/>
          <ac:spMkLst>
            <pc:docMk/>
            <pc:sldMk cId="1960185851" sldId="2147473904"/>
            <ac:spMk id="3" creationId="{59720E14-3D83-07F5-42CD-6D5CB3000BDF}"/>
          </ac:spMkLst>
        </pc:spChg>
        <pc:spChg chg="del">
          <ac:chgData name="Wind, Moritz (AllianzGI)" userId="3f55e970-78ac-4589-86ed-9c5186fea6a4" providerId="ADAL" clId="{1441E296-2A2A-4CFD-9424-72F9FF38B625}" dt="2025-12-10T13:06:32.562" v="591" actId="478"/>
          <ac:spMkLst>
            <pc:docMk/>
            <pc:sldMk cId="1960185851" sldId="2147473904"/>
            <ac:spMk id="4" creationId="{D41FA5D6-FD5A-1871-C422-C651C3C1D25D}"/>
          </ac:spMkLst>
        </pc:spChg>
        <pc:spChg chg="del">
          <ac:chgData name="Wind, Moritz (AllianzGI)" userId="3f55e970-78ac-4589-86ed-9c5186fea6a4" providerId="ADAL" clId="{1441E296-2A2A-4CFD-9424-72F9FF38B625}" dt="2025-12-10T10:50:27.696" v="492"/>
          <ac:spMkLst>
            <pc:docMk/>
            <pc:sldMk cId="1960185851" sldId="2147473904"/>
            <ac:spMk id="5" creationId="{3E6F07EB-3118-55F5-7624-7DEF19E5B12B}"/>
          </ac:spMkLst>
        </pc:spChg>
        <pc:spChg chg="mod">
          <ac:chgData name="Wind, Moritz (AllianzGI)" userId="3f55e970-78ac-4589-86ed-9c5186fea6a4" providerId="ADAL" clId="{1441E296-2A2A-4CFD-9424-72F9FF38B625}" dt="2025-12-10T13:06:20.856" v="589" actId="1076"/>
          <ac:spMkLst>
            <pc:docMk/>
            <pc:sldMk cId="1960185851" sldId="2147473904"/>
            <ac:spMk id="6" creationId="{74561BFE-306C-11BC-6F04-5610854F661D}"/>
          </ac:spMkLst>
        </pc:spChg>
        <pc:graphicFrameChg chg="add mod">
          <ac:chgData name="Wind, Moritz (AllianzGI)" userId="3f55e970-78ac-4589-86ed-9c5186fea6a4" providerId="ADAL" clId="{1441E296-2A2A-4CFD-9424-72F9FF38B625}" dt="2025-12-10T10:50:27.696" v="492"/>
          <ac:graphicFrameMkLst>
            <pc:docMk/>
            <pc:sldMk cId="1960185851" sldId="2147473904"/>
            <ac:graphicFrameMk id="7" creationId="{C5E02D8E-1D42-4CC7-849A-297C03E3276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allianzgi-my.sharepoint.com/personal/moritz_wind_allianzgi_com/Documents/Backup/BACKUP%20DIVIDENDEN/26_Dividendenstudie.xlsm"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allianzgi.sharepoint.com/sites/dept-901/GCMTR/Publikationen/Anlagestrategie%20und%20Investment/Dividenden/DividendenPortfolien/Buckets%202026/STOXX600_ISIN_Payout_Request_Bucket_Sort_Vola_2026.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allianzgi.sharepoint.com/sites/dept-901/GCMTR/Publikationen/Anlagestrategie%20und%20Investment/Dividenden/DividendenPortfolien/Buckets%202026/S&amp;P500_ISIN_Payout_Request_Bucket_Sort_Vola_2026.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allianzgi.sharepoint.com/sites/dept-901/GCMTR/Publikationen/Zukunftsorientierte%20Themen/Maschinenzeitalter/Maschinenzeitalter/Aktiensparmodelle_Wohlstandf&#252;rAlle/Sparpl&#228;neHerk&#246;mmlich/Sparplan_Anteil_Europe_2023%20Monthl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C:\Users\A00009484\Downloads\updated%20Eikon%20-Dividendenstudie.xlsm"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C:\Users\A00009484\Downloads\updated%20Eikon%20-Dividendenstudie.xlsm"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C:\Users\A00009484\Downloads\updated%20Eikon%20-Dividendenstudie.xlsm" TargetMode="Externa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file:///C:\Users\A00009484\Downloads\updated%20Eikon%20-Dividendenstudie.xlsm" TargetMode="Externa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allianzgi.sharepoint.com/sites/dept-901/GCMTR/Publikationen/Anlagestrategie%20und%20Investment/Dividenden/2026/Input%202026%20-%20nicht%20verschieben/26_Dividendenstudi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Beitrag'!$C$5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1.0759747226072909E-17"/>
                  <c:y val="1.01277777777777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A1-4F8A-B420-FF2C38B7B3FF}"/>
                </c:ext>
              </c:extLst>
            </c:dLbl>
            <c:dLbl>
              <c:idx val="1"/>
              <c:layout>
                <c:manualLayout>
                  <c:x val="0"/>
                  <c:y val="2.43130555555554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A1-4F8A-B420-FF2C38B7B3FF}"/>
                </c:ext>
              </c:extLst>
            </c:dLbl>
            <c:dLbl>
              <c:idx val="2"/>
              <c:layout>
                <c:manualLayout>
                  <c:x val="-2.433471645050493E-3"/>
                  <c:y val="0.128888611111111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A1-4F8A-B420-FF2C38B7B3FF}"/>
                </c:ext>
              </c:extLst>
            </c:dLbl>
            <c:dLbl>
              <c:idx val="3"/>
              <c:layout>
                <c:manualLayout>
                  <c:x val="-1.3455307914711943E-3"/>
                  <c:y val="-2.343611111111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A1-4F8A-B420-FF2C38B7B3FF}"/>
                </c:ext>
              </c:extLst>
            </c:dLbl>
            <c:dLbl>
              <c:idx val="4"/>
              <c:layout>
                <c:manualLayout>
                  <c:x val="-1.1738041662099304E-3"/>
                  <c:y val="2.388888888895356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A1-4F8A-B420-FF2C38B7B3FF}"/>
                </c:ext>
              </c:extLst>
            </c:dLbl>
            <c:dLbl>
              <c:idx val="5"/>
              <c:layout>
                <c:manualLayout>
                  <c:x val="8.6077977808583273E-17"/>
                  <c:y val="6.3583333333333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A1-4F8A-B420-FF2C38B7B3FF}"/>
                </c:ext>
              </c:extLst>
            </c:dLbl>
            <c:dLbl>
              <c:idx val="6"/>
              <c:layout>
                <c:manualLayout>
                  <c:x val="0"/>
                  <c:y val="5.08725000000000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1-4F8A-B420-FF2C38B7B3FF}"/>
                </c:ext>
              </c:extLst>
            </c:dLbl>
            <c:dLbl>
              <c:idx val="7"/>
              <c:layout>
                <c:manualLayout>
                  <c:x val="0"/>
                  <c:y val="7.25805555555549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A1-4F8A-B420-FF2C38B7B3F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Beitrag'!$B$6:$B$13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Beitrag'!$C$6:$C$13</c:f>
              <c:numCache>
                <c:formatCode>0.00%</c:formatCode>
                <c:ptCount val="8"/>
                <c:pt idx="0">
                  <c:v>1.5967181497151373E-2</c:v>
                </c:pt>
                <c:pt idx="1">
                  <c:v>8.141616824629927E-2</c:v>
                </c:pt>
                <c:pt idx="2">
                  <c:v>0.15684352364610277</c:v>
                </c:pt>
                <c:pt idx="3">
                  <c:v>1.4804402677018436E-2</c:v>
                </c:pt>
                <c:pt idx="4">
                  <c:v>-4.4901106546501812E-2</c:v>
                </c:pt>
                <c:pt idx="5">
                  <c:v>7.708823998866654E-2</c:v>
                </c:pt>
                <c:pt idx="6">
                  <c:v>2.8799395342796297E-2</c:v>
                </c:pt>
                <c:pt idx="7">
                  <c:v>4.2179183227849748E-2</c:v>
                </c:pt>
              </c:numCache>
            </c:numRef>
          </c:val>
          <c:extLst>
            <c:ext xmlns:c16="http://schemas.microsoft.com/office/drawing/2014/chart" uri="{C3380CC4-5D6E-409C-BE32-E72D297353CC}">
              <c16:uniqueId val="{00000008-11A1-4F8A-B420-FF2C38B7B3FF}"/>
            </c:ext>
          </c:extLst>
        </c:ser>
        <c:ser>
          <c:idx val="1"/>
          <c:order val="1"/>
          <c:tx>
            <c:strRef>
              <c:f>'Performance Beitrag'!$E$5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0"/>
                  <c:y val="-5.5276372796335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A1-4F8A-B420-FF2C38B7B3FF}"/>
                </c:ext>
              </c:extLst>
            </c:dLbl>
            <c:dLbl>
              <c:idx val="1"/>
              <c:layout>
                <c:manualLayout>
                  <c:x val="0"/>
                  <c:y val="-7.37018303951136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A1-4F8A-B420-FF2C38B7B3FF}"/>
                </c:ext>
              </c:extLst>
            </c:dLbl>
            <c:dLbl>
              <c:idx val="2"/>
              <c:layout>
                <c:manualLayout>
                  <c:x val="0"/>
                  <c:y val="-5.0670008396640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A1-4F8A-B420-FF2C38B7B3FF}"/>
                </c:ext>
              </c:extLst>
            </c:dLbl>
            <c:dLbl>
              <c:idx val="3"/>
              <c:layout>
                <c:manualLayout>
                  <c:x val="0"/>
                  <c:y val="-6.9095465995419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A1-4F8A-B420-FF2C38B7B3FF}"/>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A1-4F8A-B420-FF2C38B7B3FF}"/>
                </c:ext>
              </c:extLst>
            </c:dLbl>
            <c:dLbl>
              <c:idx val="5"/>
              <c:layout>
                <c:manualLayout>
                  <c:x val="-8.9227091058046738E-17"/>
                  <c:y val="-6.909546599541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A1-4F8A-B420-FF2C38B7B3FF}"/>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A1-4F8A-B420-FF2C38B7B3FF}"/>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A1-4F8A-B420-FF2C38B7B3F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Beitrag'!$B$6:$B$13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Beitrag'!$E$6:$E$13</c:f>
              <c:numCache>
                <c:formatCode>0.00%</c:formatCode>
                <c:ptCount val="8"/>
                <c:pt idx="0">
                  <c:v>1.9951950216621661E-2</c:v>
                </c:pt>
                <c:pt idx="1">
                  <c:v>2.1402331856550605E-2</c:v>
                </c:pt>
                <c:pt idx="2">
                  <c:v>1.4925627701412036E-2</c:v>
                </c:pt>
                <c:pt idx="3">
                  <c:v>2.4110028589100274E-2</c:v>
                </c:pt>
                <c:pt idx="4">
                  <c:v>2.8277201464725898E-2</c:v>
                </c:pt>
                <c:pt idx="5">
                  <c:v>3.0028497930556952E-2</c:v>
                </c:pt>
                <c:pt idx="6">
                  <c:v>2.7466882940500481E-2</c:v>
                </c:pt>
                <c:pt idx="7">
                  <c:v>2.7643561412724615E-2</c:v>
                </c:pt>
              </c:numCache>
            </c:numRef>
          </c:val>
          <c:extLst>
            <c:ext xmlns:c16="http://schemas.microsoft.com/office/drawing/2014/chart" uri="{C3380CC4-5D6E-409C-BE32-E72D297353CC}">
              <c16:uniqueId val="{00000011-11A1-4F8A-B420-FF2C38B7B3FF}"/>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A3-4031-B366-2D76777D3B0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Deltas!$D$5623:$X$5623</c:f>
              <c:numCache>
                <c:formatCode>#,##0</c:formatCode>
                <c:ptCount val="21"/>
                <c:pt idx="0">
                  <c:v>914</c:v>
                </c:pt>
                <c:pt idx="1">
                  <c:v>920</c:v>
                </c:pt>
                <c:pt idx="2">
                  <c:v>981</c:v>
                </c:pt>
                <c:pt idx="3">
                  <c:v>1069</c:v>
                </c:pt>
                <c:pt idx="4">
                  <c:v>561</c:v>
                </c:pt>
                <c:pt idx="5">
                  <c:v>1109</c:v>
                </c:pt>
                <c:pt idx="6">
                  <c:v>1291</c:v>
                </c:pt>
                <c:pt idx="7">
                  <c:v>996</c:v>
                </c:pt>
                <c:pt idx="8">
                  <c:v>1104</c:v>
                </c:pt>
                <c:pt idx="9">
                  <c:v>1239</c:v>
                </c:pt>
                <c:pt idx="10">
                  <c:v>2322</c:v>
                </c:pt>
                <c:pt idx="11">
                  <c:v>2481</c:v>
                </c:pt>
                <c:pt idx="12">
                  <c:v>2588</c:v>
                </c:pt>
                <c:pt idx="13">
                  <c:v>2714</c:v>
                </c:pt>
                <c:pt idx="14">
                  <c:v>2516</c:v>
                </c:pt>
                <c:pt idx="15">
                  <c:v>2460</c:v>
                </c:pt>
                <c:pt idx="16">
                  <c:v>2930</c:v>
                </c:pt>
                <c:pt idx="17">
                  <c:v>2829</c:v>
                </c:pt>
                <c:pt idx="18">
                  <c:v>1625</c:v>
                </c:pt>
                <c:pt idx="19">
                  <c:v>1583</c:v>
                </c:pt>
                <c:pt idx="20">
                  <c:v>1720</c:v>
                </c:pt>
              </c:numCache>
            </c:numRef>
          </c:val>
          <c:extLst>
            <c:ext xmlns:c16="http://schemas.microsoft.com/office/drawing/2014/chart" uri="{C3380CC4-5D6E-409C-BE32-E72D297353CC}">
              <c16:uniqueId val="{00000001-F3A3-4031-B366-2D76777D3B07}"/>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Deltas!$D$5624:$X$5624</c:f>
              <c:numCache>
                <c:formatCode>#,##0</c:formatCode>
                <c:ptCount val="21"/>
                <c:pt idx="0">
                  <c:v>726</c:v>
                </c:pt>
                <c:pt idx="1">
                  <c:v>760</c:v>
                </c:pt>
                <c:pt idx="2">
                  <c:v>787</c:v>
                </c:pt>
                <c:pt idx="3">
                  <c:v>840</c:v>
                </c:pt>
                <c:pt idx="4">
                  <c:v>918</c:v>
                </c:pt>
                <c:pt idx="5">
                  <c:v>1008</c:v>
                </c:pt>
                <c:pt idx="6">
                  <c:v>927</c:v>
                </c:pt>
                <c:pt idx="7">
                  <c:v>992</c:v>
                </c:pt>
                <c:pt idx="8">
                  <c:v>1064</c:v>
                </c:pt>
                <c:pt idx="9">
                  <c:v>1082</c:v>
                </c:pt>
                <c:pt idx="10">
                  <c:v>650</c:v>
                </c:pt>
                <c:pt idx="11">
                  <c:v>727</c:v>
                </c:pt>
                <c:pt idx="12">
                  <c:v>751</c:v>
                </c:pt>
                <c:pt idx="13">
                  <c:v>644</c:v>
                </c:pt>
                <c:pt idx="14">
                  <c:v>533</c:v>
                </c:pt>
                <c:pt idx="15">
                  <c:v>651</c:v>
                </c:pt>
                <c:pt idx="16">
                  <c:v>966</c:v>
                </c:pt>
                <c:pt idx="17">
                  <c:v>813</c:v>
                </c:pt>
                <c:pt idx="18">
                  <c:v>1193</c:v>
                </c:pt>
                <c:pt idx="19">
                  <c:v>1208</c:v>
                </c:pt>
                <c:pt idx="20">
                  <c:v>1328</c:v>
                </c:pt>
              </c:numCache>
            </c:numRef>
          </c:val>
          <c:extLst>
            <c:ext xmlns:c16="http://schemas.microsoft.com/office/drawing/2014/chart" uri="{C3380CC4-5D6E-409C-BE32-E72D297353CC}">
              <c16:uniqueId val="{00000002-F3A3-4031-B366-2D76777D3B07}"/>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Deltas!$D$5622:$X$5622</c:f>
              <c:numCache>
                <c:formatCode>#,##0</c:formatCode>
                <c:ptCount val="21"/>
                <c:pt idx="0">
                  <c:v>270</c:v>
                </c:pt>
                <c:pt idx="1">
                  <c:v>327</c:v>
                </c:pt>
                <c:pt idx="2">
                  <c:v>344</c:v>
                </c:pt>
                <c:pt idx="3">
                  <c:v>352</c:v>
                </c:pt>
                <c:pt idx="4">
                  <c:v>843</c:v>
                </c:pt>
                <c:pt idx="5">
                  <c:v>290</c:v>
                </c:pt>
                <c:pt idx="6">
                  <c:v>325</c:v>
                </c:pt>
                <c:pt idx="7">
                  <c:v>647</c:v>
                </c:pt>
                <c:pt idx="8">
                  <c:v>534</c:v>
                </c:pt>
                <c:pt idx="9">
                  <c:v>509</c:v>
                </c:pt>
                <c:pt idx="10">
                  <c:v>0</c:v>
                </c:pt>
                <c:pt idx="11">
                  <c:v>0</c:v>
                </c:pt>
                <c:pt idx="12">
                  <c:v>0</c:v>
                </c:pt>
                <c:pt idx="13">
                  <c:v>0</c:v>
                </c:pt>
                <c:pt idx="14">
                  <c:v>0</c:v>
                </c:pt>
                <c:pt idx="15">
                  <c:v>0</c:v>
                </c:pt>
                <c:pt idx="16">
                  <c:v>0</c:v>
                </c:pt>
                <c:pt idx="17">
                  <c:v>0</c:v>
                </c:pt>
                <c:pt idx="18">
                  <c:v>882</c:v>
                </c:pt>
                <c:pt idx="19">
                  <c:v>894</c:v>
                </c:pt>
                <c:pt idx="20">
                  <c:v>732</c:v>
                </c:pt>
              </c:numCache>
            </c:numRef>
          </c:val>
          <c:extLst>
            <c:ext xmlns:c16="http://schemas.microsoft.com/office/drawing/2014/chart" uri="{C3380CC4-5D6E-409C-BE32-E72D297353CC}">
              <c16:uniqueId val="{00000003-F3A3-4031-B366-2D76777D3B07}"/>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Deltas!$D$5626:$X$5626</c:f>
              <c:numCache>
                <c:formatCode>0.00%</c:formatCode>
                <c:ptCount val="21"/>
                <c:pt idx="0">
                  <c:v>0.47853403141361256</c:v>
                </c:pt>
                <c:pt idx="1">
                  <c:v>0.45839561534628798</c:v>
                </c:pt>
                <c:pt idx="2">
                  <c:v>0.46448863636363635</c:v>
                </c:pt>
                <c:pt idx="3">
                  <c:v>0.47279964617425918</c:v>
                </c:pt>
                <c:pt idx="4">
                  <c:v>0.24160206718346253</c:v>
                </c:pt>
                <c:pt idx="5">
                  <c:v>0.46073950976319067</c:v>
                </c:pt>
                <c:pt idx="6">
                  <c:v>0.50766810853322852</c:v>
                </c:pt>
                <c:pt idx="7">
                  <c:v>0.37798861480075902</c:v>
                </c:pt>
                <c:pt idx="8">
                  <c:v>0.4085862324204293</c:v>
                </c:pt>
                <c:pt idx="9">
                  <c:v>0.43780918727915197</c:v>
                </c:pt>
                <c:pt idx="10">
                  <c:v>0.78129205921938094</c:v>
                </c:pt>
                <c:pt idx="11">
                  <c:v>0.77337905236907734</c:v>
                </c:pt>
                <c:pt idx="12">
                  <c:v>0.77508235998802033</c:v>
                </c:pt>
                <c:pt idx="13">
                  <c:v>0.80821917808219179</c:v>
                </c:pt>
                <c:pt idx="14">
                  <c:v>0.82518858642177761</c:v>
                </c:pt>
                <c:pt idx="15">
                  <c:v>0.79074252651880428</c:v>
                </c:pt>
                <c:pt idx="16">
                  <c:v>0.75205338809034905</c:v>
                </c:pt>
                <c:pt idx="17">
                  <c:v>0.77677100494233942</c:v>
                </c:pt>
                <c:pt idx="18">
                  <c:v>0.4391891891891892</c:v>
                </c:pt>
                <c:pt idx="19">
                  <c:v>0.42957937584803257</c:v>
                </c:pt>
                <c:pt idx="20">
                  <c:v>0.455026455026455</c:v>
                </c:pt>
              </c:numCache>
            </c:numRef>
          </c:val>
          <c:smooth val="0"/>
          <c:extLst>
            <c:ext xmlns:c16="http://schemas.microsoft.com/office/drawing/2014/chart" uri="{C3380CC4-5D6E-409C-BE32-E72D297353CC}">
              <c16:uniqueId val="{00000004-F3A3-4031-B366-2D76777D3B07}"/>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numFmt formatCode="General" sourceLinked="1"/>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Vola_Chart!$C$1</c:f>
              <c:strCache>
                <c:ptCount val="1"/>
                <c:pt idx="0">
                  <c:v>STOXX 600E</c:v>
                </c:pt>
              </c:strCache>
            </c:strRef>
          </c:tx>
          <c:spPr>
            <a:ln w="28575" cap="rnd">
              <a:solidFill>
                <a:schemeClr val="accent1"/>
              </a:solidFill>
              <a:round/>
            </a:ln>
            <a:effectLst/>
          </c:spPr>
          <c:marker>
            <c:symbol val="none"/>
          </c:marker>
          <c:cat>
            <c:numRef>
              <c:f>Vola_Chart!$B$14:$B$265</c:f>
              <c:numCache>
                <c:formatCode>m/d/yyyy</c:formatCode>
                <c:ptCount val="2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pt idx="250">
                  <c:v>45962</c:v>
                </c:pt>
                <c:pt idx="251">
                  <c:v>45992</c:v>
                </c:pt>
              </c:numCache>
            </c:numRef>
          </c:cat>
          <c:val>
            <c:numRef>
              <c:f>Vola_Chart!$C$14:$C$265</c:f>
              <c:numCache>
                <c:formatCode>General</c:formatCode>
                <c:ptCount val="252"/>
                <c:pt idx="0">
                  <c:v>0.17214266666666669</c:v>
                </c:pt>
                <c:pt idx="1">
                  <c:v>0.17603366666666659</c:v>
                </c:pt>
                <c:pt idx="2">
                  <c:v>0.20406583333333331</c:v>
                </c:pt>
                <c:pt idx="3">
                  <c:v>0.19540683333333345</c:v>
                </c:pt>
                <c:pt idx="4">
                  <c:v>0.20964899999999984</c:v>
                </c:pt>
                <c:pt idx="5">
                  <c:v>0.20357116666666672</c:v>
                </c:pt>
                <c:pt idx="6">
                  <c:v>0.17961783333333303</c:v>
                </c:pt>
                <c:pt idx="7">
                  <c:v>0.18971633333333324</c:v>
                </c:pt>
                <c:pt idx="8">
                  <c:v>0.17067333333333315</c:v>
                </c:pt>
                <c:pt idx="9">
                  <c:v>0.17679599999999987</c:v>
                </c:pt>
                <c:pt idx="10">
                  <c:v>0.22321833333333335</c:v>
                </c:pt>
                <c:pt idx="11">
                  <c:v>0.2071325</c:v>
                </c:pt>
                <c:pt idx="12">
                  <c:v>0.17798016666666655</c:v>
                </c:pt>
                <c:pt idx="13">
                  <c:v>0.20244149999999994</c:v>
                </c:pt>
                <c:pt idx="14">
                  <c:v>0.22886383333333346</c:v>
                </c:pt>
                <c:pt idx="15">
                  <c:v>0.22120916666666668</c:v>
                </c:pt>
                <c:pt idx="16">
                  <c:v>0.20854799999999987</c:v>
                </c:pt>
                <c:pt idx="17">
                  <c:v>0.31470433333333353</c:v>
                </c:pt>
                <c:pt idx="18">
                  <c:v>0.33857649999999961</c:v>
                </c:pt>
                <c:pt idx="19">
                  <c:v>0.2453241666666669</c:v>
                </c:pt>
                <c:pt idx="20">
                  <c:v>0.20020383333333311</c:v>
                </c:pt>
                <c:pt idx="21">
                  <c:v>0.1927021666666669</c:v>
                </c:pt>
                <c:pt idx="22">
                  <c:v>0.20293183333333331</c:v>
                </c:pt>
                <c:pt idx="23">
                  <c:v>0.19533133333333336</c:v>
                </c:pt>
                <c:pt idx="24">
                  <c:v>0.19087466666666669</c:v>
                </c:pt>
                <c:pt idx="25">
                  <c:v>0.19213866666666676</c:v>
                </c:pt>
                <c:pt idx="26">
                  <c:v>0.23644333333333351</c:v>
                </c:pt>
                <c:pt idx="27">
                  <c:v>0.27414033333333343</c:v>
                </c:pt>
                <c:pt idx="28">
                  <c:v>0.19525000000000012</c:v>
                </c:pt>
                <c:pt idx="29">
                  <c:v>0.20773566666666657</c:v>
                </c:pt>
                <c:pt idx="30">
                  <c:v>0.21914199999999989</c:v>
                </c:pt>
                <c:pt idx="31">
                  <c:v>0.24898433333333311</c:v>
                </c:pt>
                <c:pt idx="32">
                  <c:v>0.34118050000000011</c:v>
                </c:pt>
                <c:pt idx="33">
                  <c:v>0.28452099999999991</c:v>
                </c:pt>
                <c:pt idx="34">
                  <c:v>0.2667506666666663</c:v>
                </c:pt>
                <c:pt idx="35">
                  <c:v>0.33890650000000017</c:v>
                </c:pt>
                <c:pt idx="36">
                  <c:v>0.31019566666666631</c:v>
                </c:pt>
                <c:pt idx="37">
                  <c:v>0.44001200000000001</c:v>
                </c:pt>
                <c:pt idx="38">
                  <c:v>0.45905616666666704</c:v>
                </c:pt>
                <c:pt idx="39">
                  <c:v>0.39336316666666693</c:v>
                </c:pt>
                <c:pt idx="40">
                  <c:v>0.33562566666666671</c:v>
                </c:pt>
                <c:pt idx="41">
                  <c:v>0.30121633333333347</c:v>
                </c:pt>
                <c:pt idx="42">
                  <c:v>0.33054850000000013</c:v>
                </c:pt>
                <c:pt idx="43">
                  <c:v>0.46725583333333354</c:v>
                </c:pt>
                <c:pt idx="44">
                  <c:v>0.40686683333333318</c:v>
                </c:pt>
                <c:pt idx="45">
                  <c:v>0.55982766666666717</c:v>
                </c:pt>
                <c:pt idx="46">
                  <c:v>0.89949133333333331</c:v>
                </c:pt>
                <c:pt idx="47">
                  <c:v>0.81568333333333354</c:v>
                </c:pt>
                <c:pt idx="48">
                  <c:v>0.58156466666666684</c:v>
                </c:pt>
                <c:pt idx="49">
                  <c:v>0.51193233333333354</c:v>
                </c:pt>
                <c:pt idx="50">
                  <c:v>0.54587816666666622</c:v>
                </c:pt>
                <c:pt idx="51">
                  <c:v>0.60544900000000013</c:v>
                </c:pt>
                <c:pt idx="52">
                  <c:v>0.51971566666666635</c:v>
                </c:pt>
                <c:pt idx="53">
                  <c:v>0.45804616666666664</c:v>
                </c:pt>
                <c:pt idx="54">
                  <c:v>0.36862400000000001</c:v>
                </c:pt>
                <c:pt idx="55">
                  <c:v>0.3480923333333335</c:v>
                </c:pt>
                <c:pt idx="56">
                  <c:v>0.33702933333333346</c:v>
                </c:pt>
                <c:pt idx="57">
                  <c:v>0.30316033333333325</c:v>
                </c:pt>
                <c:pt idx="58">
                  <c:v>0.31682233333333326</c:v>
                </c:pt>
                <c:pt idx="59">
                  <c:v>0.33148666666666654</c:v>
                </c:pt>
                <c:pt idx="60">
                  <c:v>0.25080150000000001</c:v>
                </c:pt>
                <c:pt idx="61">
                  <c:v>0.23420016666666688</c:v>
                </c:pt>
                <c:pt idx="62">
                  <c:v>0.28495749999999964</c:v>
                </c:pt>
                <c:pt idx="63">
                  <c:v>0.23684099999999972</c:v>
                </c:pt>
                <c:pt idx="64">
                  <c:v>0.27278116666666646</c:v>
                </c:pt>
                <c:pt idx="65">
                  <c:v>0.42820616666666722</c:v>
                </c:pt>
                <c:pt idx="66">
                  <c:v>0.32737850000000002</c:v>
                </c:pt>
                <c:pt idx="67">
                  <c:v>0.30193816666666667</c:v>
                </c:pt>
                <c:pt idx="68">
                  <c:v>0.28398116666666678</c:v>
                </c:pt>
                <c:pt idx="69">
                  <c:v>0.23106999999999994</c:v>
                </c:pt>
                <c:pt idx="70">
                  <c:v>0.22319733333333314</c:v>
                </c:pt>
                <c:pt idx="71">
                  <c:v>0.27050450000000026</c:v>
                </c:pt>
                <c:pt idx="72">
                  <c:v>0.23922416666666674</c:v>
                </c:pt>
                <c:pt idx="73">
                  <c:v>0.24338599999999977</c:v>
                </c:pt>
                <c:pt idx="74">
                  <c:v>0.25247550000000002</c:v>
                </c:pt>
                <c:pt idx="75">
                  <c:v>0.26206566666666664</c:v>
                </c:pt>
                <c:pt idx="76">
                  <c:v>0.2267455000000001</c:v>
                </c:pt>
                <c:pt idx="77">
                  <c:v>0.21865150000000014</c:v>
                </c:pt>
                <c:pt idx="78">
                  <c:v>0.24422533333333324</c:v>
                </c:pt>
                <c:pt idx="79">
                  <c:v>0.28902549999999994</c:v>
                </c:pt>
                <c:pt idx="80">
                  <c:v>0.46296250000000033</c:v>
                </c:pt>
                <c:pt idx="81">
                  <c:v>0.45351249999999965</c:v>
                </c:pt>
                <c:pt idx="82">
                  <c:v>0.47469600000000023</c:v>
                </c:pt>
                <c:pt idx="83">
                  <c:v>0.43947083333333337</c:v>
                </c:pt>
                <c:pt idx="84">
                  <c:v>0.35167716666666649</c:v>
                </c:pt>
                <c:pt idx="85">
                  <c:v>0.28389733333333322</c:v>
                </c:pt>
                <c:pt idx="86">
                  <c:v>0.27921449999999981</c:v>
                </c:pt>
                <c:pt idx="87">
                  <c:v>0.27431133333333346</c:v>
                </c:pt>
                <c:pt idx="88">
                  <c:v>0.30769849999999993</c:v>
                </c:pt>
                <c:pt idx="89">
                  <c:v>0.34329633333333298</c:v>
                </c:pt>
                <c:pt idx="90">
                  <c:v>0.33714833333333361</c:v>
                </c:pt>
                <c:pt idx="91">
                  <c:v>0.32644200000000018</c:v>
                </c:pt>
                <c:pt idx="92">
                  <c:v>0.29050633333333331</c:v>
                </c:pt>
                <c:pt idx="93">
                  <c:v>0.25999249999999968</c:v>
                </c:pt>
                <c:pt idx="94">
                  <c:v>0.23952916666666629</c:v>
                </c:pt>
                <c:pt idx="95">
                  <c:v>0.2382729999999999</c:v>
                </c:pt>
                <c:pt idx="96">
                  <c:v>0.17395366666666662</c:v>
                </c:pt>
                <c:pt idx="97">
                  <c:v>0.20856266666666631</c:v>
                </c:pt>
                <c:pt idx="98">
                  <c:v>0.24922066666666648</c:v>
                </c:pt>
                <c:pt idx="99">
                  <c:v>0.23650216666666685</c:v>
                </c:pt>
                <c:pt idx="100">
                  <c:v>0.26650316666666635</c:v>
                </c:pt>
                <c:pt idx="101">
                  <c:v>0.26141449999999994</c:v>
                </c:pt>
                <c:pt idx="102">
                  <c:v>0.27586483333333323</c:v>
                </c:pt>
                <c:pt idx="103">
                  <c:v>0.26145916666666663</c:v>
                </c:pt>
                <c:pt idx="104">
                  <c:v>0.23473133333333357</c:v>
                </c:pt>
                <c:pt idx="105">
                  <c:v>0.21896816666666694</c:v>
                </c:pt>
                <c:pt idx="106">
                  <c:v>0.21496683333333341</c:v>
                </c:pt>
                <c:pt idx="107">
                  <c:v>0.2086909999999999</c:v>
                </c:pt>
                <c:pt idx="108">
                  <c:v>0.1930215000000001</c:v>
                </c:pt>
                <c:pt idx="109">
                  <c:v>0.21335366666666672</c:v>
                </c:pt>
                <c:pt idx="110">
                  <c:v>0.23636699999999985</c:v>
                </c:pt>
                <c:pt idx="111">
                  <c:v>0.24570749999999986</c:v>
                </c:pt>
                <c:pt idx="112">
                  <c:v>0.26958116666666632</c:v>
                </c:pt>
                <c:pt idx="113">
                  <c:v>0.25557733333333343</c:v>
                </c:pt>
                <c:pt idx="114">
                  <c:v>0.18805716666666658</c:v>
                </c:pt>
                <c:pt idx="115">
                  <c:v>0.22391050000000012</c:v>
                </c:pt>
                <c:pt idx="116">
                  <c:v>0.2278639999999999</c:v>
                </c:pt>
                <c:pt idx="117">
                  <c:v>0.19769883333333341</c:v>
                </c:pt>
                <c:pt idx="118">
                  <c:v>0.29023833333333304</c:v>
                </c:pt>
                <c:pt idx="119">
                  <c:v>0.25888833333333316</c:v>
                </c:pt>
                <c:pt idx="120">
                  <c:v>0.25335183333333355</c:v>
                </c:pt>
                <c:pt idx="121">
                  <c:v>0.26700849999999982</c:v>
                </c:pt>
                <c:pt idx="122">
                  <c:v>0.2578723333333332</c:v>
                </c:pt>
                <c:pt idx="123">
                  <c:v>0.23744233333333331</c:v>
                </c:pt>
                <c:pt idx="124">
                  <c:v>0.24098599999999973</c:v>
                </c:pt>
                <c:pt idx="125">
                  <c:v>0.25225783333333335</c:v>
                </c:pt>
                <c:pt idx="126">
                  <c:v>0.24234166666666662</c:v>
                </c:pt>
                <c:pt idx="127">
                  <c:v>0.27347683333333356</c:v>
                </c:pt>
                <c:pt idx="128">
                  <c:v>0.33796233333333381</c:v>
                </c:pt>
                <c:pt idx="129">
                  <c:v>0.36455333333333312</c:v>
                </c:pt>
                <c:pt idx="130">
                  <c:v>0.31849866666666671</c:v>
                </c:pt>
                <c:pt idx="131">
                  <c:v>0.28109416666666631</c:v>
                </c:pt>
                <c:pt idx="132">
                  <c:v>0.24965433333333328</c:v>
                </c:pt>
                <c:pt idx="133">
                  <c:v>0.31988066666666665</c:v>
                </c:pt>
                <c:pt idx="134">
                  <c:v>0.42005650000000044</c:v>
                </c:pt>
                <c:pt idx="135">
                  <c:v>0.29300900000000013</c:v>
                </c:pt>
                <c:pt idx="136">
                  <c:v>0.25636499999999984</c:v>
                </c:pt>
                <c:pt idx="137">
                  <c:v>0.24311333333333313</c:v>
                </c:pt>
                <c:pt idx="138">
                  <c:v>0.41567266666666708</c:v>
                </c:pt>
                <c:pt idx="139">
                  <c:v>0.41506766666666661</c:v>
                </c:pt>
                <c:pt idx="140">
                  <c:v>0.22216466666666662</c:v>
                </c:pt>
                <c:pt idx="141">
                  <c:v>0.20933833333333318</c:v>
                </c:pt>
                <c:pt idx="142">
                  <c:v>0.23006833333333343</c:v>
                </c:pt>
                <c:pt idx="143">
                  <c:v>0.25634183333333332</c:v>
                </c:pt>
                <c:pt idx="144">
                  <c:v>0.21083783333333336</c:v>
                </c:pt>
                <c:pt idx="145">
                  <c:v>0.19299783333333345</c:v>
                </c:pt>
                <c:pt idx="146">
                  <c:v>0.20988233333333323</c:v>
                </c:pt>
                <c:pt idx="147">
                  <c:v>0.19012683333333324</c:v>
                </c:pt>
                <c:pt idx="148">
                  <c:v>0.19979000000000011</c:v>
                </c:pt>
                <c:pt idx="149">
                  <c:v>0.2163163333333335</c:v>
                </c:pt>
                <c:pt idx="150">
                  <c:v>0.19741666666666655</c:v>
                </c:pt>
                <c:pt idx="151">
                  <c:v>0.20229966666666671</c:v>
                </c:pt>
                <c:pt idx="152">
                  <c:v>0.2035676666666667</c:v>
                </c:pt>
                <c:pt idx="153">
                  <c:v>0.18548550000000022</c:v>
                </c:pt>
                <c:pt idx="154">
                  <c:v>0.18745300000000004</c:v>
                </c:pt>
                <c:pt idx="155">
                  <c:v>0.21331916666666667</c:v>
                </c:pt>
                <c:pt idx="156">
                  <c:v>0.18985533333333318</c:v>
                </c:pt>
                <c:pt idx="157">
                  <c:v>0.19251066666666661</c:v>
                </c:pt>
                <c:pt idx="158">
                  <c:v>0.26407299999999995</c:v>
                </c:pt>
                <c:pt idx="159">
                  <c:v>0.2375718333333332</c:v>
                </c:pt>
                <c:pt idx="160">
                  <c:v>0.22783899999999987</c:v>
                </c:pt>
                <c:pt idx="161">
                  <c:v>0.23516566666666672</c:v>
                </c:pt>
                <c:pt idx="162">
                  <c:v>0.23393433333333338</c:v>
                </c:pt>
                <c:pt idx="163">
                  <c:v>0.24206933333333311</c:v>
                </c:pt>
                <c:pt idx="164">
                  <c:v>0.21647866666666676</c:v>
                </c:pt>
                <c:pt idx="165">
                  <c:v>0.20768766666666663</c:v>
                </c:pt>
                <c:pt idx="166">
                  <c:v>0.30640766666666652</c:v>
                </c:pt>
                <c:pt idx="167">
                  <c:v>0.30392583333333345</c:v>
                </c:pt>
                <c:pt idx="168">
                  <c:v>0.28993400000000014</c:v>
                </c:pt>
                <c:pt idx="169">
                  <c:v>0.25596400000000019</c:v>
                </c:pt>
                <c:pt idx="170">
                  <c:v>0.25597049999999999</c:v>
                </c:pt>
                <c:pt idx="171">
                  <c:v>0.23806416666666655</c:v>
                </c:pt>
                <c:pt idx="172">
                  <c:v>0.21958783333333354</c:v>
                </c:pt>
                <c:pt idx="173">
                  <c:v>0.25112049999999997</c:v>
                </c:pt>
                <c:pt idx="174">
                  <c:v>0.23467616666666666</c:v>
                </c:pt>
                <c:pt idx="175">
                  <c:v>0.23376299999999997</c:v>
                </c:pt>
                <c:pt idx="176">
                  <c:v>0.28082450000000025</c:v>
                </c:pt>
                <c:pt idx="177">
                  <c:v>0.24195066666666662</c:v>
                </c:pt>
                <c:pt idx="178">
                  <c:v>0.26449433333333333</c:v>
                </c:pt>
                <c:pt idx="179">
                  <c:v>0.2343735000000001</c:v>
                </c:pt>
                <c:pt idx="180">
                  <c:v>0.20406966666666665</c:v>
                </c:pt>
                <c:pt idx="181">
                  <c:v>0.20711300000000016</c:v>
                </c:pt>
                <c:pt idx="182">
                  <c:v>0.31955916666666639</c:v>
                </c:pt>
                <c:pt idx="183">
                  <c:v>0.84514900000000015</c:v>
                </c:pt>
                <c:pt idx="184">
                  <c:v>0.67693133333333411</c:v>
                </c:pt>
                <c:pt idx="185">
                  <c:v>0.48670733333333344</c:v>
                </c:pt>
                <c:pt idx="186">
                  <c:v>0.42194083333333354</c:v>
                </c:pt>
                <c:pt idx="187">
                  <c:v>0.32646733333333366</c:v>
                </c:pt>
                <c:pt idx="188">
                  <c:v>0.30822699999999986</c:v>
                </c:pt>
                <c:pt idx="189">
                  <c:v>0.32371916666666622</c:v>
                </c:pt>
                <c:pt idx="190">
                  <c:v>0.3402016666666669</c:v>
                </c:pt>
                <c:pt idx="191">
                  <c:v>0.42006833333333371</c:v>
                </c:pt>
                <c:pt idx="192">
                  <c:v>0.26060616666666658</c:v>
                </c:pt>
                <c:pt idx="193">
                  <c:v>0.27188100000000032</c:v>
                </c:pt>
                <c:pt idx="194">
                  <c:v>0.29357466666666671</c:v>
                </c:pt>
                <c:pt idx="195">
                  <c:v>0.27928999999999987</c:v>
                </c:pt>
                <c:pt idx="196">
                  <c:v>0.22651300000000008</c:v>
                </c:pt>
                <c:pt idx="197">
                  <c:v>0.24409366666666671</c:v>
                </c:pt>
                <c:pt idx="198">
                  <c:v>0.20198400000000005</c:v>
                </c:pt>
                <c:pt idx="199">
                  <c:v>0.24438933333333329</c:v>
                </c:pt>
                <c:pt idx="200">
                  <c:v>0.21687583333333332</c:v>
                </c:pt>
                <c:pt idx="201">
                  <c:v>0.23964583333333336</c:v>
                </c:pt>
                <c:pt idx="202">
                  <c:v>0.25716183333333364</c:v>
                </c:pt>
                <c:pt idx="203">
                  <c:v>0.28546483333333345</c:v>
                </c:pt>
                <c:pt idx="204">
                  <c:v>0.28552650000000013</c:v>
                </c:pt>
                <c:pt idx="205">
                  <c:v>0.29948399999999997</c:v>
                </c:pt>
                <c:pt idx="206">
                  <c:v>0.40646866666666637</c:v>
                </c:pt>
                <c:pt idx="207">
                  <c:v>0.49309083333333298</c:v>
                </c:pt>
                <c:pt idx="208">
                  <c:v>0.33095466666666651</c:v>
                </c:pt>
                <c:pt idx="209">
                  <c:v>0.3725305000000001</c:v>
                </c:pt>
                <c:pt idx="210">
                  <c:v>0.38666283333333323</c:v>
                </c:pt>
                <c:pt idx="211">
                  <c:v>0.38451766666666659</c:v>
                </c:pt>
                <c:pt idx="212">
                  <c:v>0.32725950000000015</c:v>
                </c:pt>
                <c:pt idx="213">
                  <c:v>0.35896316666666694</c:v>
                </c:pt>
                <c:pt idx="214">
                  <c:v>0.39029533333333338</c:v>
                </c:pt>
                <c:pt idx="215">
                  <c:v>0.33938599999999991</c:v>
                </c:pt>
                <c:pt idx="216">
                  <c:v>0.24664066666666656</c:v>
                </c:pt>
                <c:pt idx="217">
                  <c:v>0.24801266666666655</c:v>
                </c:pt>
                <c:pt idx="218">
                  <c:v>0.276196</c:v>
                </c:pt>
                <c:pt idx="219">
                  <c:v>0.31570000000000009</c:v>
                </c:pt>
                <c:pt idx="220">
                  <c:v>0.26422933333333354</c:v>
                </c:pt>
                <c:pt idx="221">
                  <c:v>0.25902800000000031</c:v>
                </c:pt>
                <c:pt idx="222">
                  <c:v>0.25562049999999997</c:v>
                </c:pt>
                <c:pt idx="223">
                  <c:v>0.26756666666666662</c:v>
                </c:pt>
                <c:pt idx="224">
                  <c:v>0.23727299999999985</c:v>
                </c:pt>
                <c:pt idx="225">
                  <c:v>0.24359083333333312</c:v>
                </c:pt>
                <c:pt idx="226">
                  <c:v>0.29854316666666636</c:v>
                </c:pt>
                <c:pt idx="227">
                  <c:v>0.29115950000000024</c:v>
                </c:pt>
                <c:pt idx="228">
                  <c:v>0.21057600000000015</c:v>
                </c:pt>
                <c:pt idx="229">
                  <c:v>0.22742400000000013</c:v>
                </c:pt>
                <c:pt idx="230">
                  <c:v>0.26078433333333334</c:v>
                </c:pt>
                <c:pt idx="231">
                  <c:v>0.24783583333333301</c:v>
                </c:pt>
                <c:pt idx="232">
                  <c:v>0.25268216666666671</c:v>
                </c:pt>
                <c:pt idx="233">
                  <c:v>0.25749016666666696</c:v>
                </c:pt>
                <c:pt idx="234">
                  <c:v>0.24567566666666682</c:v>
                </c:pt>
                <c:pt idx="235">
                  <c:v>0.26307616666666667</c:v>
                </c:pt>
                <c:pt idx="236">
                  <c:v>0.26415383333333309</c:v>
                </c:pt>
                <c:pt idx="237">
                  <c:v>0.24451950000000011</c:v>
                </c:pt>
                <c:pt idx="238">
                  <c:v>0.25493899999999997</c:v>
                </c:pt>
                <c:pt idx="239">
                  <c:v>0.27499016666666665</c:v>
                </c:pt>
                <c:pt idx="240">
                  <c:v>0.20809083333333345</c:v>
                </c:pt>
                <c:pt idx="241">
                  <c:v>0.22405583333333334</c:v>
                </c:pt>
                <c:pt idx="242">
                  <c:v>0.26982150000000005</c:v>
                </c:pt>
                <c:pt idx="243">
                  <c:v>0.31398699999999974</c:v>
                </c:pt>
                <c:pt idx="244">
                  <c:v>0.39672133333333348</c:v>
                </c:pt>
                <c:pt idx="245">
                  <c:v>0.25866233333333316</c:v>
                </c:pt>
                <c:pt idx="246">
                  <c:v>0.23356433333333315</c:v>
                </c:pt>
                <c:pt idx="247">
                  <c:v>0.26808166666666672</c:v>
                </c:pt>
                <c:pt idx="248">
                  <c:v>0.25814900000000002</c:v>
                </c:pt>
                <c:pt idx="249">
                  <c:v>0.23018483333333356</c:v>
                </c:pt>
                <c:pt idx="250">
                  <c:v>0.25116200000000022</c:v>
                </c:pt>
                <c:pt idx="251">
                  <c:v>0.26632816666666642</c:v>
                </c:pt>
              </c:numCache>
            </c:numRef>
          </c:val>
          <c:smooth val="0"/>
          <c:extLst>
            <c:ext xmlns:c16="http://schemas.microsoft.com/office/drawing/2014/chart" uri="{C3380CC4-5D6E-409C-BE32-E72D297353CC}">
              <c16:uniqueId val="{00000000-5374-469E-A5D3-E8D773C7A76C}"/>
            </c:ext>
          </c:extLst>
        </c:ser>
        <c:ser>
          <c:idx val="1"/>
          <c:order val="1"/>
          <c:tx>
            <c:strRef>
              <c:f>Vola_Chart!$D$1</c:f>
              <c:strCache>
                <c:ptCount val="1"/>
                <c:pt idx="0">
                  <c:v>Portfolio High</c:v>
                </c:pt>
              </c:strCache>
            </c:strRef>
          </c:tx>
          <c:spPr>
            <a:ln w="28575" cap="rnd">
              <a:solidFill>
                <a:schemeClr val="accent2"/>
              </a:solidFill>
              <a:round/>
            </a:ln>
            <a:effectLst/>
          </c:spPr>
          <c:marker>
            <c:symbol val="none"/>
          </c:marker>
          <c:cat>
            <c:numRef>
              <c:f>Vola_Chart!$B$14:$B$265</c:f>
              <c:numCache>
                <c:formatCode>m/d/yyyy</c:formatCode>
                <c:ptCount val="2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pt idx="250">
                  <c:v>45962</c:v>
                </c:pt>
                <c:pt idx="251">
                  <c:v>45992</c:v>
                </c:pt>
              </c:numCache>
            </c:numRef>
          </c:cat>
          <c:val>
            <c:numRef>
              <c:f>Vola_Chart!$D$14:$D$265</c:f>
              <c:numCache>
                <c:formatCode>General</c:formatCode>
                <c:ptCount val="252"/>
                <c:pt idx="0">
                  <c:v>0.16475104895104895</c:v>
                </c:pt>
                <c:pt idx="1">
                  <c:v>0.17268181818181819</c:v>
                </c:pt>
                <c:pt idx="2">
                  <c:v>0.19292587412587411</c:v>
                </c:pt>
                <c:pt idx="3">
                  <c:v>0.18397062937062933</c:v>
                </c:pt>
                <c:pt idx="4">
                  <c:v>0.19914055944055944</c:v>
                </c:pt>
                <c:pt idx="5">
                  <c:v>0.19772517482517479</c:v>
                </c:pt>
                <c:pt idx="6">
                  <c:v>0.17895874125874131</c:v>
                </c:pt>
                <c:pt idx="7">
                  <c:v>0.17929230769230756</c:v>
                </c:pt>
                <c:pt idx="8">
                  <c:v>0.16000209790209791</c:v>
                </c:pt>
                <c:pt idx="9">
                  <c:v>0.17059720279720283</c:v>
                </c:pt>
                <c:pt idx="10">
                  <c:v>0.21425664335664332</c:v>
                </c:pt>
                <c:pt idx="11">
                  <c:v>0.20953496503496494</c:v>
                </c:pt>
                <c:pt idx="12">
                  <c:v>0.16949790209790214</c:v>
                </c:pt>
                <c:pt idx="13">
                  <c:v>0.19419160839160832</c:v>
                </c:pt>
                <c:pt idx="14">
                  <c:v>0.20999230769230781</c:v>
                </c:pt>
                <c:pt idx="15">
                  <c:v>0.20227272727272719</c:v>
                </c:pt>
                <c:pt idx="16">
                  <c:v>0.19159160839160841</c:v>
                </c:pt>
                <c:pt idx="17">
                  <c:v>0.27157202797202812</c:v>
                </c:pt>
                <c:pt idx="18">
                  <c:v>0.29105104895104911</c:v>
                </c:pt>
                <c:pt idx="19">
                  <c:v>0.22084125874125873</c:v>
                </c:pt>
                <c:pt idx="20">
                  <c:v>0.1873202797202797</c:v>
                </c:pt>
                <c:pt idx="21">
                  <c:v>0.18422027972027974</c:v>
                </c:pt>
                <c:pt idx="22">
                  <c:v>0.20064405594405593</c:v>
                </c:pt>
                <c:pt idx="23">
                  <c:v>0.18225734265734264</c:v>
                </c:pt>
                <c:pt idx="24">
                  <c:v>0.18553402777777786</c:v>
                </c:pt>
                <c:pt idx="25">
                  <c:v>0.18295624999999993</c:v>
                </c:pt>
                <c:pt idx="26">
                  <c:v>0.21851527777777779</c:v>
                </c:pt>
                <c:pt idx="27">
                  <c:v>0.26149722222222238</c:v>
                </c:pt>
                <c:pt idx="28">
                  <c:v>0.18206736111111116</c:v>
                </c:pt>
                <c:pt idx="29">
                  <c:v>0.19856458333333318</c:v>
                </c:pt>
                <c:pt idx="30">
                  <c:v>0.20238055555555567</c:v>
                </c:pt>
                <c:pt idx="31">
                  <c:v>0.22910208333333326</c:v>
                </c:pt>
                <c:pt idx="32">
                  <c:v>0.31631805555555553</c:v>
                </c:pt>
                <c:pt idx="33">
                  <c:v>0.26901666666666679</c:v>
                </c:pt>
                <c:pt idx="34">
                  <c:v>0.25792222222222233</c:v>
                </c:pt>
                <c:pt idx="35">
                  <c:v>0.30951111111111101</c:v>
                </c:pt>
                <c:pt idx="36">
                  <c:v>0.28307361111111118</c:v>
                </c:pt>
                <c:pt idx="37">
                  <c:v>0.39831041666666667</c:v>
                </c:pt>
                <c:pt idx="38">
                  <c:v>0.43033194444444439</c:v>
                </c:pt>
                <c:pt idx="39">
                  <c:v>0.38185069444444458</c:v>
                </c:pt>
                <c:pt idx="40">
                  <c:v>0.30933263888888879</c:v>
                </c:pt>
                <c:pt idx="41">
                  <c:v>0.27007222222222216</c:v>
                </c:pt>
                <c:pt idx="42">
                  <c:v>0.30997291666666671</c:v>
                </c:pt>
                <c:pt idx="43">
                  <c:v>0.43777430555555535</c:v>
                </c:pt>
                <c:pt idx="44">
                  <c:v>0.36643888888888887</c:v>
                </c:pt>
                <c:pt idx="45">
                  <c:v>0.47771041666666669</c:v>
                </c:pt>
                <c:pt idx="46">
                  <c:v>0.77314375000000024</c:v>
                </c:pt>
                <c:pt idx="47">
                  <c:v>0.68648541666666629</c:v>
                </c:pt>
                <c:pt idx="48">
                  <c:v>0.51642068965517252</c:v>
                </c:pt>
                <c:pt idx="49">
                  <c:v>0.41809103448275853</c:v>
                </c:pt>
                <c:pt idx="50">
                  <c:v>0.45673517241379302</c:v>
                </c:pt>
                <c:pt idx="51">
                  <c:v>0.5416268965517238</c:v>
                </c:pt>
                <c:pt idx="52">
                  <c:v>0.45437034482758643</c:v>
                </c:pt>
                <c:pt idx="53">
                  <c:v>0.39094206896551742</c:v>
                </c:pt>
                <c:pt idx="54">
                  <c:v>0.32672620689655169</c:v>
                </c:pt>
                <c:pt idx="55">
                  <c:v>0.31799586206896557</c:v>
                </c:pt>
                <c:pt idx="56">
                  <c:v>0.29736758620689646</c:v>
                </c:pt>
                <c:pt idx="57">
                  <c:v>0.26557034482758618</c:v>
                </c:pt>
                <c:pt idx="58">
                  <c:v>0.26983931034482767</c:v>
                </c:pt>
                <c:pt idx="59">
                  <c:v>0.28368758620689671</c:v>
                </c:pt>
                <c:pt idx="60">
                  <c:v>0.21804000000000004</c:v>
                </c:pt>
                <c:pt idx="61">
                  <c:v>0.20004758620689653</c:v>
                </c:pt>
                <c:pt idx="62">
                  <c:v>0.2463089655172416</c:v>
                </c:pt>
                <c:pt idx="63">
                  <c:v>0.2051813793103448</c:v>
                </c:pt>
                <c:pt idx="64">
                  <c:v>0.23381103448275861</c:v>
                </c:pt>
                <c:pt idx="65">
                  <c:v>0.39370827586206886</c:v>
                </c:pt>
                <c:pt idx="66">
                  <c:v>0.28857241379310355</c:v>
                </c:pt>
                <c:pt idx="67">
                  <c:v>0.27091172413793108</c:v>
                </c:pt>
                <c:pt idx="68">
                  <c:v>0.25542344827586211</c:v>
                </c:pt>
                <c:pt idx="69">
                  <c:v>0.20486482758620692</c:v>
                </c:pt>
                <c:pt idx="70">
                  <c:v>0.19386758620689645</c:v>
                </c:pt>
                <c:pt idx="71">
                  <c:v>0.23331655172413793</c:v>
                </c:pt>
                <c:pt idx="72">
                  <c:v>0.22372808219178089</c:v>
                </c:pt>
                <c:pt idx="73">
                  <c:v>0.2299780821917807</c:v>
                </c:pt>
                <c:pt idx="74">
                  <c:v>0.23066506849315066</c:v>
                </c:pt>
                <c:pt idx="75">
                  <c:v>0.2443753424657534</c:v>
                </c:pt>
                <c:pt idx="76">
                  <c:v>0.21597123287671247</c:v>
                </c:pt>
                <c:pt idx="77">
                  <c:v>0.21126643835616429</c:v>
                </c:pt>
                <c:pt idx="78">
                  <c:v>0.24452260273972592</c:v>
                </c:pt>
                <c:pt idx="79">
                  <c:v>0.28494931506849303</c:v>
                </c:pt>
                <c:pt idx="80">
                  <c:v>0.42920547945205473</c:v>
                </c:pt>
                <c:pt idx="81">
                  <c:v>0.42358835616438351</c:v>
                </c:pt>
                <c:pt idx="82">
                  <c:v>0.43447465753424658</c:v>
                </c:pt>
                <c:pt idx="83">
                  <c:v>0.41869041095890419</c:v>
                </c:pt>
                <c:pt idx="84">
                  <c:v>0.33115034482758632</c:v>
                </c:pt>
                <c:pt idx="85">
                  <c:v>0.26043379310344822</c:v>
                </c:pt>
                <c:pt idx="86">
                  <c:v>0.26139655172413778</c:v>
                </c:pt>
                <c:pt idx="87">
                  <c:v>0.25115241379310338</c:v>
                </c:pt>
                <c:pt idx="88">
                  <c:v>0.29378965517241395</c:v>
                </c:pt>
                <c:pt idx="89">
                  <c:v>0.3279703448275863</c:v>
                </c:pt>
                <c:pt idx="90">
                  <c:v>0.3134944827586208</c:v>
                </c:pt>
                <c:pt idx="91">
                  <c:v>0.31770551724137946</c:v>
                </c:pt>
                <c:pt idx="92">
                  <c:v>0.28616620689655176</c:v>
                </c:pt>
                <c:pt idx="93">
                  <c:v>0.24135724137931044</c:v>
                </c:pt>
                <c:pt idx="94">
                  <c:v>0.22889034482758633</c:v>
                </c:pt>
                <c:pt idx="95">
                  <c:v>0.22629310344827577</c:v>
                </c:pt>
                <c:pt idx="96">
                  <c:v>0.16144689655172403</c:v>
                </c:pt>
                <c:pt idx="97">
                  <c:v>0.18314551724137942</c:v>
                </c:pt>
                <c:pt idx="98">
                  <c:v>0.23166482758620704</c:v>
                </c:pt>
                <c:pt idx="99">
                  <c:v>0.21729448275862076</c:v>
                </c:pt>
                <c:pt idx="100">
                  <c:v>0.24413586206896554</c:v>
                </c:pt>
                <c:pt idx="101">
                  <c:v>0.23486551724137933</c:v>
                </c:pt>
                <c:pt idx="102">
                  <c:v>0.25275241379310348</c:v>
                </c:pt>
                <c:pt idx="103">
                  <c:v>0.23678000000000002</c:v>
                </c:pt>
                <c:pt idx="104">
                  <c:v>0.2083455172413794</c:v>
                </c:pt>
                <c:pt idx="105">
                  <c:v>0.19916206896551725</c:v>
                </c:pt>
                <c:pt idx="106">
                  <c:v>0.19249999999999995</c:v>
                </c:pt>
                <c:pt idx="107">
                  <c:v>0.18510827586206902</c:v>
                </c:pt>
                <c:pt idx="108">
                  <c:v>0.17823103448275865</c:v>
                </c:pt>
                <c:pt idx="109">
                  <c:v>0.19116689655172406</c:v>
                </c:pt>
                <c:pt idx="110">
                  <c:v>0.21030137931034479</c:v>
                </c:pt>
                <c:pt idx="111">
                  <c:v>0.22384000000000009</c:v>
                </c:pt>
                <c:pt idx="112">
                  <c:v>0.21071724137931039</c:v>
                </c:pt>
                <c:pt idx="113">
                  <c:v>0.19389586206896559</c:v>
                </c:pt>
                <c:pt idx="114">
                  <c:v>0.16643931034482759</c:v>
                </c:pt>
                <c:pt idx="115">
                  <c:v>0.20362965517241366</c:v>
                </c:pt>
                <c:pt idx="116">
                  <c:v>0.19516965517241378</c:v>
                </c:pt>
                <c:pt idx="117">
                  <c:v>0.16897999999999991</c:v>
                </c:pt>
                <c:pt idx="118">
                  <c:v>0.25102413793103451</c:v>
                </c:pt>
                <c:pt idx="119">
                  <c:v>0.22271517241379316</c:v>
                </c:pt>
                <c:pt idx="120">
                  <c:v>0.22831027397260265</c:v>
                </c:pt>
                <c:pt idx="121">
                  <c:v>0.24691712328767115</c:v>
                </c:pt>
                <c:pt idx="122">
                  <c:v>0.22976369863013701</c:v>
                </c:pt>
                <c:pt idx="123">
                  <c:v>0.20721780821917812</c:v>
                </c:pt>
                <c:pt idx="124">
                  <c:v>0.20981506849315065</c:v>
                </c:pt>
                <c:pt idx="125">
                  <c:v>0.22875479452054773</c:v>
                </c:pt>
                <c:pt idx="126">
                  <c:v>0.21389452054794528</c:v>
                </c:pt>
                <c:pt idx="127">
                  <c:v>0.24951438356164382</c:v>
                </c:pt>
                <c:pt idx="128">
                  <c:v>0.30178219178082183</c:v>
                </c:pt>
                <c:pt idx="129">
                  <c:v>0.34112671232876712</c:v>
                </c:pt>
                <c:pt idx="130">
                  <c:v>0.29297534246575335</c:v>
                </c:pt>
                <c:pt idx="131">
                  <c:v>0.25069041095890421</c:v>
                </c:pt>
                <c:pt idx="132">
                  <c:v>0.22425238095238109</c:v>
                </c:pt>
                <c:pt idx="133">
                  <c:v>0.2933414965986394</c:v>
                </c:pt>
                <c:pt idx="134">
                  <c:v>0.39948639455782298</c:v>
                </c:pt>
                <c:pt idx="135">
                  <c:v>0.27826666666666666</c:v>
                </c:pt>
                <c:pt idx="136">
                  <c:v>0.24276734693877541</c:v>
                </c:pt>
                <c:pt idx="137">
                  <c:v>0.22991700680272087</c:v>
                </c:pt>
                <c:pt idx="138">
                  <c:v>0.41574013605442162</c:v>
                </c:pt>
                <c:pt idx="139">
                  <c:v>0.40558095238095243</c:v>
                </c:pt>
                <c:pt idx="140">
                  <c:v>0.20321904761904766</c:v>
                </c:pt>
                <c:pt idx="141">
                  <c:v>0.19682176870748305</c:v>
                </c:pt>
                <c:pt idx="142">
                  <c:v>0.22036530612244903</c:v>
                </c:pt>
                <c:pt idx="143">
                  <c:v>0.24448095238095235</c:v>
                </c:pt>
                <c:pt idx="144">
                  <c:v>0.2076623287671234</c:v>
                </c:pt>
                <c:pt idx="145">
                  <c:v>0.18401232876712331</c:v>
                </c:pt>
                <c:pt idx="146">
                  <c:v>0.20459315068493147</c:v>
                </c:pt>
                <c:pt idx="147">
                  <c:v>0.18454178082191772</c:v>
                </c:pt>
                <c:pt idx="148">
                  <c:v>0.17850342465753422</c:v>
                </c:pt>
                <c:pt idx="149">
                  <c:v>0.20374726027397261</c:v>
                </c:pt>
                <c:pt idx="150">
                  <c:v>0.19392534246575338</c:v>
                </c:pt>
                <c:pt idx="151">
                  <c:v>0.20147328767123293</c:v>
                </c:pt>
                <c:pt idx="152">
                  <c:v>0.20321232876712342</c:v>
                </c:pt>
                <c:pt idx="153">
                  <c:v>0.18616917808219183</c:v>
                </c:pt>
                <c:pt idx="154">
                  <c:v>0.17747260273972595</c:v>
                </c:pt>
                <c:pt idx="155">
                  <c:v>0.18748767123287666</c:v>
                </c:pt>
                <c:pt idx="156">
                  <c:v>0.16596462585034019</c:v>
                </c:pt>
                <c:pt idx="157">
                  <c:v>0.17831768707482998</c:v>
                </c:pt>
                <c:pt idx="158">
                  <c:v>0.23938843537414972</c:v>
                </c:pt>
                <c:pt idx="159">
                  <c:v>0.23300068027210891</c:v>
                </c:pt>
                <c:pt idx="160">
                  <c:v>0.22443197278911561</c:v>
                </c:pt>
                <c:pt idx="161">
                  <c:v>0.2311204081632654</c:v>
                </c:pt>
                <c:pt idx="162">
                  <c:v>0.23125918367346954</c:v>
                </c:pt>
                <c:pt idx="163">
                  <c:v>0.25319931972789095</c:v>
                </c:pt>
                <c:pt idx="164">
                  <c:v>0.2042231292517008</c:v>
                </c:pt>
                <c:pt idx="165">
                  <c:v>0.1937768707482993</c:v>
                </c:pt>
                <c:pt idx="166">
                  <c:v>0.28475714285714293</c:v>
                </c:pt>
                <c:pt idx="167">
                  <c:v>0.28194557823129246</c:v>
                </c:pt>
                <c:pt idx="168">
                  <c:v>0.26741959459459458</c:v>
                </c:pt>
                <c:pt idx="169">
                  <c:v>0.22730540540540548</c:v>
                </c:pt>
                <c:pt idx="170">
                  <c:v>0.2282817567567568</c:v>
                </c:pt>
                <c:pt idx="171">
                  <c:v>0.21408513513513522</c:v>
                </c:pt>
                <c:pt idx="172">
                  <c:v>0.19870540540540538</c:v>
                </c:pt>
                <c:pt idx="173">
                  <c:v>0.2264466216216216</c:v>
                </c:pt>
                <c:pt idx="174">
                  <c:v>0.21748378378378375</c:v>
                </c:pt>
                <c:pt idx="175">
                  <c:v>0.21077297297297296</c:v>
                </c:pt>
                <c:pt idx="176">
                  <c:v>0.24462432432432432</c:v>
                </c:pt>
                <c:pt idx="177">
                  <c:v>0.21809729729729724</c:v>
                </c:pt>
                <c:pt idx="178">
                  <c:v>0.23726554054054053</c:v>
                </c:pt>
                <c:pt idx="179">
                  <c:v>0.2180256756756756</c:v>
                </c:pt>
                <c:pt idx="180">
                  <c:v>0.14050067567567565</c:v>
                </c:pt>
                <c:pt idx="181">
                  <c:v>0.14450743243243241</c:v>
                </c:pt>
                <c:pt idx="182">
                  <c:v>0.22553986486486491</c:v>
                </c:pt>
                <c:pt idx="183">
                  <c:v>0.60400337837837847</c:v>
                </c:pt>
                <c:pt idx="184">
                  <c:v>0.42191621621621633</c:v>
                </c:pt>
                <c:pt idx="185">
                  <c:v>0.31160472972972975</c:v>
                </c:pt>
                <c:pt idx="186">
                  <c:v>0.26449662162162169</c:v>
                </c:pt>
                <c:pt idx="187">
                  <c:v>0.21003175675675675</c:v>
                </c:pt>
                <c:pt idx="188">
                  <c:v>0.19904324324324327</c:v>
                </c:pt>
                <c:pt idx="189">
                  <c:v>0.20633378378378381</c:v>
                </c:pt>
                <c:pt idx="190">
                  <c:v>0.21894391891891893</c:v>
                </c:pt>
                <c:pt idx="191">
                  <c:v>0.27919662162162162</c:v>
                </c:pt>
                <c:pt idx="192">
                  <c:v>0.22941476510067113</c:v>
                </c:pt>
                <c:pt idx="193">
                  <c:v>0.24979060402684583</c:v>
                </c:pt>
                <c:pt idx="194">
                  <c:v>0.27041275167785228</c:v>
                </c:pt>
                <c:pt idx="195">
                  <c:v>0.25241812080536907</c:v>
                </c:pt>
                <c:pt idx="196">
                  <c:v>0.19862483221476501</c:v>
                </c:pt>
                <c:pt idx="197">
                  <c:v>0.21422684563758404</c:v>
                </c:pt>
                <c:pt idx="198">
                  <c:v>0.18393422818791941</c:v>
                </c:pt>
                <c:pt idx="199">
                  <c:v>0.21802147651006715</c:v>
                </c:pt>
                <c:pt idx="200">
                  <c:v>0.19474429530201343</c:v>
                </c:pt>
                <c:pt idx="201">
                  <c:v>0.21163557046979858</c:v>
                </c:pt>
                <c:pt idx="202">
                  <c:v>0.22348657718120807</c:v>
                </c:pt>
                <c:pt idx="203">
                  <c:v>0.24449731543624162</c:v>
                </c:pt>
                <c:pt idx="204">
                  <c:v>0.24631824324324336</c:v>
                </c:pt>
                <c:pt idx="205">
                  <c:v>0.253293918918919</c:v>
                </c:pt>
                <c:pt idx="206">
                  <c:v>0.34059121621621624</c:v>
                </c:pt>
                <c:pt idx="207">
                  <c:v>0.41939729729729736</c:v>
                </c:pt>
                <c:pt idx="208">
                  <c:v>0.28000945945945954</c:v>
                </c:pt>
                <c:pt idx="209">
                  <c:v>0.31815945945945945</c:v>
                </c:pt>
                <c:pt idx="210">
                  <c:v>0.31886283783783786</c:v>
                </c:pt>
                <c:pt idx="211">
                  <c:v>0.32064324324324306</c:v>
                </c:pt>
                <c:pt idx="212">
                  <c:v>0.27320743243243256</c:v>
                </c:pt>
                <c:pt idx="213">
                  <c:v>0.31270472972972985</c:v>
                </c:pt>
                <c:pt idx="214">
                  <c:v>0.34109256756756751</c:v>
                </c:pt>
                <c:pt idx="215">
                  <c:v>0.29358581081081081</c:v>
                </c:pt>
                <c:pt idx="216">
                  <c:v>0.21210337837837839</c:v>
                </c:pt>
                <c:pt idx="217">
                  <c:v>0.21658310810810805</c:v>
                </c:pt>
                <c:pt idx="218">
                  <c:v>0.23295472972972972</c:v>
                </c:pt>
                <c:pt idx="219">
                  <c:v>0.2711722972972973</c:v>
                </c:pt>
                <c:pt idx="220">
                  <c:v>0.23664121621621625</c:v>
                </c:pt>
                <c:pt idx="221">
                  <c:v>0.23736756756756752</c:v>
                </c:pt>
                <c:pt idx="222">
                  <c:v>0.21431959459459451</c:v>
                </c:pt>
                <c:pt idx="223">
                  <c:v>0.21919324324324327</c:v>
                </c:pt>
                <c:pt idx="224">
                  <c:v>0.18964662162162157</c:v>
                </c:pt>
                <c:pt idx="225">
                  <c:v>0.19378918918918919</c:v>
                </c:pt>
                <c:pt idx="226">
                  <c:v>0.23827770270270268</c:v>
                </c:pt>
                <c:pt idx="227">
                  <c:v>0.21436148648648659</c:v>
                </c:pt>
                <c:pt idx="228">
                  <c:v>0.17948783783783787</c:v>
                </c:pt>
                <c:pt idx="229">
                  <c:v>0.19586621621621628</c:v>
                </c:pt>
                <c:pt idx="230">
                  <c:v>0.233575</c:v>
                </c:pt>
                <c:pt idx="231">
                  <c:v>0.22566891891891894</c:v>
                </c:pt>
                <c:pt idx="232">
                  <c:v>0.22480810810810811</c:v>
                </c:pt>
                <c:pt idx="233">
                  <c:v>0.22451486486486497</c:v>
                </c:pt>
                <c:pt idx="234">
                  <c:v>0.22086554054054064</c:v>
                </c:pt>
                <c:pt idx="235">
                  <c:v>0.23958378378378392</c:v>
                </c:pt>
                <c:pt idx="236">
                  <c:v>0.23352364864864861</c:v>
                </c:pt>
                <c:pt idx="237">
                  <c:v>0.19801554054054046</c:v>
                </c:pt>
                <c:pt idx="238">
                  <c:v>0.2154290540540541</c:v>
                </c:pt>
                <c:pt idx="239">
                  <c:v>0.24250945945945945</c:v>
                </c:pt>
                <c:pt idx="240">
                  <c:v>0.18495202702702701</c:v>
                </c:pt>
                <c:pt idx="241">
                  <c:v>0.19841418918918921</c:v>
                </c:pt>
                <c:pt idx="242">
                  <c:v>0.23440135135135132</c:v>
                </c:pt>
                <c:pt idx="243">
                  <c:v>0.27514527027027019</c:v>
                </c:pt>
                <c:pt idx="244">
                  <c:v>0.35435405405405407</c:v>
                </c:pt>
                <c:pt idx="245">
                  <c:v>0.22869121621621627</c:v>
                </c:pt>
                <c:pt idx="246">
                  <c:v>0.20142499999999999</c:v>
                </c:pt>
                <c:pt idx="247">
                  <c:v>0.24076216216216223</c:v>
                </c:pt>
                <c:pt idx="248">
                  <c:v>0.2262405405405406</c:v>
                </c:pt>
                <c:pt idx="249">
                  <c:v>0.20950878378378388</c:v>
                </c:pt>
                <c:pt idx="250">
                  <c:v>0.21565405405405408</c:v>
                </c:pt>
                <c:pt idx="251">
                  <c:v>0.23103918918918917</c:v>
                </c:pt>
              </c:numCache>
            </c:numRef>
          </c:val>
          <c:smooth val="0"/>
          <c:extLst>
            <c:ext xmlns:c16="http://schemas.microsoft.com/office/drawing/2014/chart" uri="{C3380CC4-5D6E-409C-BE32-E72D297353CC}">
              <c16:uniqueId val="{00000001-5374-469E-A5D3-E8D773C7A76C}"/>
            </c:ext>
          </c:extLst>
        </c:ser>
        <c:ser>
          <c:idx val="2"/>
          <c:order val="2"/>
          <c:tx>
            <c:strRef>
              <c:f>Vola_Chart!$E$1</c:f>
              <c:strCache>
                <c:ptCount val="1"/>
                <c:pt idx="0">
                  <c:v>Portfolio Low</c:v>
                </c:pt>
              </c:strCache>
            </c:strRef>
          </c:tx>
          <c:spPr>
            <a:ln w="28575" cap="rnd">
              <a:solidFill>
                <a:schemeClr val="accent3"/>
              </a:solidFill>
              <a:round/>
            </a:ln>
            <a:effectLst/>
          </c:spPr>
          <c:marker>
            <c:symbol val="none"/>
          </c:marker>
          <c:cat>
            <c:numRef>
              <c:f>Vola_Chart!$B$14:$B$265</c:f>
              <c:numCache>
                <c:formatCode>m/d/yyyy</c:formatCode>
                <c:ptCount val="2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pt idx="250">
                  <c:v>45962</c:v>
                </c:pt>
                <c:pt idx="251">
                  <c:v>45992</c:v>
                </c:pt>
              </c:numCache>
            </c:numRef>
          </c:cat>
          <c:val>
            <c:numRef>
              <c:f>Vola_Chart!$E$14:$E$265</c:f>
              <c:numCache>
                <c:formatCode>General</c:formatCode>
                <c:ptCount val="252"/>
                <c:pt idx="0">
                  <c:v>0.20633566433566441</c:v>
                </c:pt>
                <c:pt idx="1">
                  <c:v>0.20029999999999998</c:v>
                </c:pt>
                <c:pt idx="2">
                  <c:v>0.26168951048951056</c:v>
                </c:pt>
                <c:pt idx="3">
                  <c:v>0.23729580419580426</c:v>
                </c:pt>
                <c:pt idx="4">
                  <c:v>0.25289370629370628</c:v>
                </c:pt>
                <c:pt idx="5">
                  <c:v>0.24186503496503498</c:v>
                </c:pt>
                <c:pt idx="6">
                  <c:v>0.20973636363636364</c:v>
                </c:pt>
                <c:pt idx="7">
                  <c:v>0.22006853146853136</c:v>
                </c:pt>
                <c:pt idx="8">
                  <c:v>0.19708741258741269</c:v>
                </c:pt>
                <c:pt idx="9">
                  <c:v>0.20121888111888114</c:v>
                </c:pt>
                <c:pt idx="10">
                  <c:v>0.25561048951048954</c:v>
                </c:pt>
                <c:pt idx="11">
                  <c:v>0.24269790209790212</c:v>
                </c:pt>
                <c:pt idx="12">
                  <c:v>0.21888601398601387</c:v>
                </c:pt>
                <c:pt idx="13">
                  <c:v>0.23370489510489506</c:v>
                </c:pt>
                <c:pt idx="14">
                  <c:v>0.26420279720279727</c:v>
                </c:pt>
                <c:pt idx="15">
                  <c:v>0.24675874125874139</c:v>
                </c:pt>
                <c:pt idx="16">
                  <c:v>0.25417832167832183</c:v>
                </c:pt>
                <c:pt idx="17">
                  <c:v>0.36921888111888107</c:v>
                </c:pt>
                <c:pt idx="18">
                  <c:v>0.40276433566433545</c:v>
                </c:pt>
                <c:pt idx="19">
                  <c:v>0.29494965034965026</c:v>
                </c:pt>
                <c:pt idx="20">
                  <c:v>0.22804825174825172</c:v>
                </c:pt>
                <c:pt idx="21">
                  <c:v>0.2228321678321678</c:v>
                </c:pt>
                <c:pt idx="22">
                  <c:v>0.2349020979020979</c:v>
                </c:pt>
                <c:pt idx="23">
                  <c:v>0.2152342657342658</c:v>
                </c:pt>
                <c:pt idx="24">
                  <c:v>0.2110673611111111</c:v>
                </c:pt>
                <c:pt idx="25">
                  <c:v>0.21841388888888891</c:v>
                </c:pt>
                <c:pt idx="26">
                  <c:v>0.27123055555555559</c:v>
                </c:pt>
                <c:pt idx="27">
                  <c:v>0.30027222222222233</c:v>
                </c:pt>
                <c:pt idx="28">
                  <c:v>0.22202013888888886</c:v>
                </c:pt>
                <c:pt idx="29">
                  <c:v>0.23366388888888881</c:v>
                </c:pt>
                <c:pt idx="30">
                  <c:v>0.25340833333333335</c:v>
                </c:pt>
                <c:pt idx="31">
                  <c:v>0.2888715277777778</c:v>
                </c:pt>
                <c:pt idx="32">
                  <c:v>0.38092777777777781</c:v>
                </c:pt>
                <c:pt idx="33">
                  <c:v>0.3201493055555556</c:v>
                </c:pt>
                <c:pt idx="34">
                  <c:v>0.30937569444444429</c:v>
                </c:pt>
                <c:pt idx="35">
                  <c:v>0.39248402777777769</c:v>
                </c:pt>
                <c:pt idx="36">
                  <c:v>0.35611319444444445</c:v>
                </c:pt>
                <c:pt idx="37">
                  <c:v>0.49197569444444433</c:v>
                </c:pt>
                <c:pt idx="38">
                  <c:v>0.51149583333333315</c:v>
                </c:pt>
                <c:pt idx="39">
                  <c:v>0.45906319444444449</c:v>
                </c:pt>
                <c:pt idx="40">
                  <c:v>0.38855208333333335</c:v>
                </c:pt>
                <c:pt idx="41">
                  <c:v>0.34849791666666646</c:v>
                </c:pt>
                <c:pt idx="42">
                  <c:v>0.38650833333333345</c:v>
                </c:pt>
                <c:pt idx="43">
                  <c:v>0.5365812499999999</c:v>
                </c:pt>
                <c:pt idx="44">
                  <c:v>0.46440069444444415</c:v>
                </c:pt>
                <c:pt idx="45">
                  <c:v>0.70518263888888888</c:v>
                </c:pt>
                <c:pt idx="46">
                  <c:v>1.1182124999999996</c:v>
                </c:pt>
                <c:pt idx="47">
                  <c:v>0.98945000000000016</c:v>
                </c:pt>
                <c:pt idx="48">
                  <c:v>0.72229586206896557</c:v>
                </c:pt>
                <c:pt idx="49">
                  <c:v>0.72471586206896543</c:v>
                </c:pt>
                <c:pt idx="50">
                  <c:v>0.78350344827586194</c:v>
                </c:pt>
                <c:pt idx="51">
                  <c:v>0.82301517241379318</c:v>
                </c:pt>
                <c:pt idx="52">
                  <c:v>0.67659517241379308</c:v>
                </c:pt>
                <c:pt idx="53">
                  <c:v>0.60118206896551707</c:v>
                </c:pt>
                <c:pt idx="54">
                  <c:v>0.48591931034482794</c:v>
                </c:pt>
                <c:pt idx="55">
                  <c:v>0.4507393103448275</c:v>
                </c:pt>
                <c:pt idx="56">
                  <c:v>0.44312000000000018</c:v>
                </c:pt>
                <c:pt idx="57">
                  <c:v>0.39506965517241371</c:v>
                </c:pt>
                <c:pt idx="58">
                  <c:v>0.42443172413793107</c:v>
                </c:pt>
                <c:pt idx="59">
                  <c:v>0.44039034482758643</c:v>
                </c:pt>
                <c:pt idx="60">
                  <c:v>0.31444137931034488</c:v>
                </c:pt>
                <c:pt idx="61">
                  <c:v>0.30136275862068967</c:v>
                </c:pt>
                <c:pt idx="62">
                  <c:v>0.35324965517241391</c:v>
                </c:pt>
                <c:pt idx="63">
                  <c:v>0.30616413793103425</c:v>
                </c:pt>
                <c:pt idx="64">
                  <c:v>0.32609379310344816</c:v>
                </c:pt>
                <c:pt idx="65">
                  <c:v>0.51168068965517244</c:v>
                </c:pt>
                <c:pt idx="66">
                  <c:v>0.40060758620689663</c:v>
                </c:pt>
                <c:pt idx="67">
                  <c:v>0.37180206896551704</c:v>
                </c:pt>
                <c:pt idx="68">
                  <c:v>0.34151793103448297</c:v>
                </c:pt>
                <c:pt idx="69">
                  <c:v>0.29281862068965514</c:v>
                </c:pt>
                <c:pt idx="70">
                  <c:v>0.27979241379310349</c:v>
                </c:pt>
                <c:pt idx="71">
                  <c:v>0.34486000000000011</c:v>
                </c:pt>
                <c:pt idx="72">
                  <c:v>0.28636712328767128</c:v>
                </c:pt>
                <c:pt idx="73">
                  <c:v>0.28429041095890406</c:v>
                </c:pt>
                <c:pt idx="74">
                  <c:v>0.30184383561643835</c:v>
                </c:pt>
                <c:pt idx="75">
                  <c:v>0.31126164383561639</c:v>
                </c:pt>
                <c:pt idx="76">
                  <c:v>0.28044383561643843</c:v>
                </c:pt>
                <c:pt idx="77">
                  <c:v>0.26140205479452056</c:v>
                </c:pt>
                <c:pt idx="78">
                  <c:v>0.28628767123287657</c:v>
                </c:pt>
                <c:pt idx="79">
                  <c:v>0.33964863013698626</c:v>
                </c:pt>
                <c:pt idx="80">
                  <c:v>0.54609794520547938</c:v>
                </c:pt>
                <c:pt idx="81">
                  <c:v>0.52949452054794544</c:v>
                </c:pt>
                <c:pt idx="82">
                  <c:v>0.57179315068493197</c:v>
                </c:pt>
                <c:pt idx="83">
                  <c:v>0.5356986301369866</c:v>
                </c:pt>
                <c:pt idx="84">
                  <c:v>0.42422896551724149</c:v>
                </c:pt>
                <c:pt idx="85">
                  <c:v>0.36476413793103435</c:v>
                </c:pt>
                <c:pt idx="86">
                  <c:v>0.34940758620689666</c:v>
                </c:pt>
                <c:pt idx="87">
                  <c:v>0.32665310344827597</c:v>
                </c:pt>
                <c:pt idx="88">
                  <c:v>0.35772551724137952</c:v>
                </c:pt>
                <c:pt idx="89">
                  <c:v>0.40333931034482767</c:v>
                </c:pt>
                <c:pt idx="90">
                  <c:v>0.39947862068965528</c:v>
                </c:pt>
                <c:pt idx="91">
                  <c:v>0.38423448275862071</c:v>
                </c:pt>
                <c:pt idx="92">
                  <c:v>0.34192068965517242</c:v>
                </c:pt>
                <c:pt idx="93">
                  <c:v>0.31607724137931015</c:v>
                </c:pt>
                <c:pt idx="94">
                  <c:v>0.28802620689655167</c:v>
                </c:pt>
                <c:pt idx="95">
                  <c:v>0.28988551724137934</c:v>
                </c:pt>
                <c:pt idx="96">
                  <c:v>0.22944344827586208</c:v>
                </c:pt>
                <c:pt idx="97">
                  <c:v>0.27804413793103439</c:v>
                </c:pt>
                <c:pt idx="98">
                  <c:v>0.31206620689655168</c:v>
                </c:pt>
                <c:pt idx="99">
                  <c:v>0.29737655172413785</c:v>
                </c:pt>
                <c:pt idx="100">
                  <c:v>0.33690068965517239</c:v>
                </c:pt>
                <c:pt idx="101">
                  <c:v>0.33657448275862056</c:v>
                </c:pt>
                <c:pt idx="102">
                  <c:v>0.33107172413793107</c:v>
                </c:pt>
                <c:pt idx="103">
                  <c:v>0.31754206896551723</c:v>
                </c:pt>
                <c:pt idx="104">
                  <c:v>0.29991862068965514</c:v>
                </c:pt>
                <c:pt idx="105">
                  <c:v>0.26907862068965493</c:v>
                </c:pt>
                <c:pt idx="106">
                  <c:v>0.26034758620689652</c:v>
                </c:pt>
                <c:pt idx="107">
                  <c:v>0.26062827586206899</c:v>
                </c:pt>
                <c:pt idx="108">
                  <c:v>0.21344137931034482</c:v>
                </c:pt>
                <c:pt idx="109">
                  <c:v>0.24048344827586213</c:v>
                </c:pt>
                <c:pt idx="110">
                  <c:v>0.26701379310344819</c:v>
                </c:pt>
                <c:pt idx="111">
                  <c:v>0.28113862068965506</c:v>
                </c:pt>
                <c:pt idx="112">
                  <c:v>0.25682137931034493</c:v>
                </c:pt>
                <c:pt idx="113">
                  <c:v>0.24542758620689653</c:v>
                </c:pt>
                <c:pt idx="114">
                  <c:v>0.23250896551724132</c:v>
                </c:pt>
                <c:pt idx="115">
                  <c:v>0.25424551724137934</c:v>
                </c:pt>
                <c:pt idx="116">
                  <c:v>0.24153931034482765</c:v>
                </c:pt>
                <c:pt idx="117">
                  <c:v>0.21173241379310345</c:v>
                </c:pt>
                <c:pt idx="118">
                  <c:v>0.32888275862068972</c:v>
                </c:pt>
                <c:pt idx="119">
                  <c:v>0.31372206896551696</c:v>
                </c:pt>
                <c:pt idx="120">
                  <c:v>0.30266027397260287</c:v>
                </c:pt>
                <c:pt idx="121">
                  <c:v>0.30458082191780822</c:v>
                </c:pt>
                <c:pt idx="122">
                  <c:v>0.33149041095890397</c:v>
                </c:pt>
                <c:pt idx="123">
                  <c:v>0.30312465753424661</c:v>
                </c:pt>
                <c:pt idx="124">
                  <c:v>0.29184657534246577</c:v>
                </c:pt>
                <c:pt idx="125">
                  <c:v>0.29190616438356165</c:v>
                </c:pt>
                <c:pt idx="126">
                  <c:v>0.29578150684931526</c:v>
                </c:pt>
                <c:pt idx="127">
                  <c:v>0.31127191780821906</c:v>
                </c:pt>
                <c:pt idx="128">
                  <c:v>0.41545000000000015</c:v>
                </c:pt>
                <c:pt idx="129">
                  <c:v>0.4354184931506852</c:v>
                </c:pt>
                <c:pt idx="130">
                  <c:v>0.39463493150684931</c:v>
                </c:pt>
                <c:pt idx="131">
                  <c:v>0.373691095890411</c:v>
                </c:pt>
                <c:pt idx="132">
                  <c:v>0.2560435374149661</c:v>
                </c:pt>
                <c:pt idx="133">
                  <c:v>0.31829863945578241</c:v>
                </c:pt>
                <c:pt idx="134">
                  <c:v>0.41897823129251738</c:v>
                </c:pt>
                <c:pt idx="135">
                  <c:v>0.29074285714285719</c:v>
                </c:pt>
                <c:pt idx="136">
                  <c:v>0.25743197278911573</c:v>
                </c:pt>
                <c:pt idx="137">
                  <c:v>0.23120612244897967</c:v>
                </c:pt>
                <c:pt idx="138">
                  <c:v>0.41386462585034012</c:v>
                </c:pt>
                <c:pt idx="139">
                  <c:v>0.43051156462585038</c:v>
                </c:pt>
                <c:pt idx="140">
                  <c:v>0.22055034013605446</c:v>
                </c:pt>
                <c:pt idx="141">
                  <c:v>0.20747006802721091</c:v>
                </c:pt>
                <c:pt idx="142">
                  <c:v>0.21848639455782318</c:v>
                </c:pt>
                <c:pt idx="143">
                  <c:v>0.24591972789115654</c:v>
                </c:pt>
                <c:pt idx="144">
                  <c:v>0.20093219178082194</c:v>
                </c:pt>
                <c:pt idx="145">
                  <c:v>0.18061575342465747</c:v>
                </c:pt>
                <c:pt idx="146">
                  <c:v>0.20432123287671236</c:v>
                </c:pt>
                <c:pt idx="147">
                  <c:v>0.19430958904109594</c:v>
                </c:pt>
                <c:pt idx="148">
                  <c:v>0.20758150684931506</c:v>
                </c:pt>
                <c:pt idx="149">
                  <c:v>0.21891369863013704</c:v>
                </c:pt>
                <c:pt idx="150">
                  <c:v>0.19869246575342464</c:v>
                </c:pt>
                <c:pt idx="151">
                  <c:v>0.21080753424657528</c:v>
                </c:pt>
                <c:pt idx="152">
                  <c:v>0.20412602739726035</c:v>
                </c:pt>
                <c:pt idx="153">
                  <c:v>0.17922123287671238</c:v>
                </c:pt>
                <c:pt idx="154">
                  <c:v>0.20642465753424674</c:v>
                </c:pt>
                <c:pt idx="155">
                  <c:v>0.23380136986301378</c:v>
                </c:pt>
                <c:pt idx="156">
                  <c:v>0.18554081632653058</c:v>
                </c:pt>
                <c:pt idx="157">
                  <c:v>0.1971687074829932</c:v>
                </c:pt>
                <c:pt idx="158">
                  <c:v>0.27882993197278921</c:v>
                </c:pt>
                <c:pt idx="159">
                  <c:v>0.24573061224489795</c:v>
                </c:pt>
                <c:pt idx="160">
                  <c:v>0.22959931972789127</c:v>
                </c:pt>
                <c:pt idx="161">
                  <c:v>0.22418571428571443</c:v>
                </c:pt>
                <c:pt idx="162">
                  <c:v>0.23531224489795927</c:v>
                </c:pt>
                <c:pt idx="163">
                  <c:v>0.24155034013605448</c:v>
                </c:pt>
                <c:pt idx="164">
                  <c:v>0.22279727891156451</c:v>
                </c:pt>
                <c:pt idx="165">
                  <c:v>0.22048503401360542</c:v>
                </c:pt>
                <c:pt idx="166">
                  <c:v>0.32050340136054417</c:v>
                </c:pt>
                <c:pt idx="167">
                  <c:v>0.31584217687074811</c:v>
                </c:pt>
                <c:pt idx="168">
                  <c:v>0.30579459459459474</c:v>
                </c:pt>
                <c:pt idx="169">
                  <c:v>0.27075405405405389</c:v>
                </c:pt>
                <c:pt idx="170">
                  <c:v>0.26848918918918924</c:v>
                </c:pt>
                <c:pt idx="171">
                  <c:v>0.25367229729729723</c:v>
                </c:pt>
                <c:pt idx="172">
                  <c:v>0.23445472972972989</c:v>
                </c:pt>
                <c:pt idx="173">
                  <c:v>0.25837837837837851</c:v>
                </c:pt>
                <c:pt idx="174">
                  <c:v>0.24492229729729725</c:v>
                </c:pt>
                <c:pt idx="175">
                  <c:v>0.23989256756756744</c:v>
                </c:pt>
                <c:pt idx="176">
                  <c:v>0.29840202702702695</c:v>
                </c:pt>
                <c:pt idx="177">
                  <c:v>0.25340675675675667</c:v>
                </c:pt>
                <c:pt idx="178">
                  <c:v>0.27703310810810811</c:v>
                </c:pt>
                <c:pt idx="179">
                  <c:v>0.24258581081081082</c:v>
                </c:pt>
                <c:pt idx="180">
                  <c:v>0.20197635135135128</c:v>
                </c:pt>
                <c:pt idx="181">
                  <c:v>0.2114979729729731</c:v>
                </c:pt>
                <c:pt idx="182">
                  <c:v>0.32484594594594596</c:v>
                </c:pt>
                <c:pt idx="183">
                  <c:v>0.80321554054054056</c:v>
                </c:pt>
                <c:pt idx="184">
                  <c:v>0.80409594594594613</c:v>
                </c:pt>
                <c:pt idx="185">
                  <c:v>0.53874864864864869</c:v>
                </c:pt>
                <c:pt idx="186">
                  <c:v>0.43849391891891898</c:v>
                </c:pt>
                <c:pt idx="187">
                  <c:v>0.35508783783783787</c:v>
                </c:pt>
                <c:pt idx="188">
                  <c:v>0.31504594594594593</c:v>
                </c:pt>
                <c:pt idx="189">
                  <c:v>0.33039594594594612</c:v>
                </c:pt>
                <c:pt idx="190">
                  <c:v>0.32789864864864854</c:v>
                </c:pt>
                <c:pt idx="191">
                  <c:v>0.39924999999999988</c:v>
                </c:pt>
                <c:pt idx="192">
                  <c:v>0.2578234899328859</c:v>
                </c:pt>
                <c:pt idx="193">
                  <c:v>0.26407046979865778</c:v>
                </c:pt>
                <c:pt idx="194">
                  <c:v>0.28895570469798648</c:v>
                </c:pt>
                <c:pt idx="195">
                  <c:v>0.27987583892617446</c:v>
                </c:pt>
                <c:pt idx="196">
                  <c:v>0.22617382550335574</c:v>
                </c:pt>
                <c:pt idx="197">
                  <c:v>0.23902617449664434</c:v>
                </c:pt>
                <c:pt idx="198">
                  <c:v>0.19764899328859059</c:v>
                </c:pt>
                <c:pt idx="199">
                  <c:v>0.23810268456375838</c:v>
                </c:pt>
                <c:pt idx="200">
                  <c:v>0.21279731543624153</c:v>
                </c:pt>
                <c:pt idx="201">
                  <c:v>0.24592684563758388</c:v>
                </c:pt>
                <c:pt idx="202">
                  <c:v>0.25839395973154361</c:v>
                </c:pt>
                <c:pt idx="203">
                  <c:v>0.28404563758389251</c:v>
                </c:pt>
                <c:pt idx="204">
                  <c:v>0.28952770270270278</c:v>
                </c:pt>
                <c:pt idx="205">
                  <c:v>0.30211486486486483</c:v>
                </c:pt>
                <c:pt idx="206">
                  <c:v>0.41628175675675666</c:v>
                </c:pt>
                <c:pt idx="207">
                  <c:v>0.50643716216216206</c:v>
                </c:pt>
                <c:pt idx="208">
                  <c:v>0.33659797297297267</c:v>
                </c:pt>
                <c:pt idx="209">
                  <c:v>0.38341621621621635</c:v>
                </c:pt>
                <c:pt idx="210">
                  <c:v>0.38250540540540523</c:v>
                </c:pt>
                <c:pt idx="211">
                  <c:v>0.38500675675675655</c:v>
                </c:pt>
                <c:pt idx="212">
                  <c:v>0.33733513513513513</c:v>
                </c:pt>
                <c:pt idx="213">
                  <c:v>0.37666216216216225</c:v>
                </c:pt>
                <c:pt idx="214">
                  <c:v>0.4261540540540541</c:v>
                </c:pt>
                <c:pt idx="215">
                  <c:v>0.36471621621621619</c:v>
                </c:pt>
                <c:pt idx="216">
                  <c:v>0.26274729729729734</c:v>
                </c:pt>
                <c:pt idx="217">
                  <c:v>0.26000810810810809</c:v>
                </c:pt>
                <c:pt idx="218">
                  <c:v>0.29876824324324314</c:v>
                </c:pt>
                <c:pt idx="219">
                  <c:v>0.34960202702702731</c:v>
                </c:pt>
                <c:pt idx="220">
                  <c:v>0.27431013513513519</c:v>
                </c:pt>
                <c:pt idx="221">
                  <c:v>0.2705898648648648</c:v>
                </c:pt>
                <c:pt idx="222">
                  <c:v>0.26857635135135155</c:v>
                </c:pt>
                <c:pt idx="223">
                  <c:v>0.28047364864864871</c:v>
                </c:pt>
                <c:pt idx="224">
                  <c:v>0.24510743243243244</c:v>
                </c:pt>
                <c:pt idx="225">
                  <c:v>0.25362229729729724</c:v>
                </c:pt>
                <c:pt idx="226">
                  <c:v>0.31016554054054069</c:v>
                </c:pt>
                <c:pt idx="227">
                  <c:v>0.2983054054054054</c:v>
                </c:pt>
                <c:pt idx="228">
                  <c:v>0.22198243243243235</c:v>
                </c:pt>
                <c:pt idx="229">
                  <c:v>0.23696283783783786</c:v>
                </c:pt>
                <c:pt idx="230">
                  <c:v>0.26328310810810812</c:v>
                </c:pt>
                <c:pt idx="231">
                  <c:v>0.2447479729729729</c:v>
                </c:pt>
                <c:pt idx="232">
                  <c:v>0.25689189189189193</c:v>
                </c:pt>
                <c:pt idx="233">
                  <c:v>0.26665000000000005</c:v>
                </c:pt>
                <c:pt idx="234">
                  <c:v>0.25685540540540525</c:v>
                </c:pt>
                <c:pt idx="235">
                  <c:v>0.26558851351351354</c:v>
                </c:pt>
                <c:pt idx="236">
                  <c:v>0.27682162162162166</c:v>
                </c:pt>
                <c:pt idx="237">
                  <c:v>0.25702702702702701</c:v>
                </c:pt>
                <c:pt idx="238">
                  <c:v>0.25755472972972976</c:v>
                </c:pt>
                <c:pt idx="239">
                  <c:v>0.28167972972972971</c:v>
                </c:pt>
                <c:pt idx="240">
                  <c:v>0.23728581081081079</c:v>
                </c:pt>
                <c:pt idx="241">
                  <c:v>0.26028716216216224</c:v>
                </c:pt>
                <c:pt idx="242">
                  <c:v>0.32526418918918948</c:v>
                </c:pt>
                <c:pt idx="243">
                  <c:v>0.37346013513513515</c:v>
                </c:pt>
                <c:pt idx="244">
                  <c:v>0.43740000000000012</c:v>
                </c:pt>
                <c:pt idx="245">
                  <c:v>0.30697499999999983</c:v>
                </c:pt>
                <c:pt idx="246">
                  <c:v>0.2648175675675673</c:v>
                </c:pt>
                <c:pt idx="247">
                  <c:v>0.28869391891891905</c:v>
                </c:pt>
                <c:pt idx="248">
                  <c:v>0.29625743243243241</c:v>
                </c:pt>
                <c:pt idx="249">
                  <c:v>0.2658932432432432</c:v>
                </c:pt>
                <c:pt idx="250">
                  <c:v>0.27460472972972971</c:v>
                </c:pt>
                <c:pt idx="251">
                  <c:v>0.31097635135135138</c:v>
                </c:pt>
              </c:numCache>
            </c:numRef>
          </c:val>
          <c:smooth val="0"/>
          <c:extLst>
            <c:ext xmlns:c16="http://schemas.microsoft.com/office/drawing/2014/chart" uri="{C3380CC4-5D6E-409C-BE32-E72D297353CC}">
              <c16:uniqueId val="{00000002-5374-469E-A5D3-E8D773C7A76C}"/>
            </c:ext>
          </c:extLst>
        </c:ser>
        <c:dLbls>
          <c:showLegendKey val="0"/>
          <c:showVal val="0"/>
          <c:showCatName val="0"/>
          <c:showSerName val="0"/>
          <c:showPercent val="0"/>
          <c:showBubbleSize val="0"/>
        </c:dLbls>
        <c:smooth val="0"/>
        <c:axId val="1584492368"/>
        <c:axId val="1584492848"/>
      </c:lineChart>
      <c:dateAx>
        <c:axId val="1584492368"/>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84492848"/>
        <c:crosses val="autoZero"/>
        <c:auto val="1"/>
        <c:lblOffset val="100"/>
        <c:baseTimeUnit val="months"/>
        <c:majorUnit val="12"/>
        <c:majorTimeUnit val="months"/>
      </c:dateAx>
      <c:valAx>
        <c:axId val="15844928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8449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Vola_Chart!$C$1</c:f>
              <c:strCache>
                <c:ptCount val="1"/>
                <c:pt idx="0">
                  <c:v>S&amp;P500</c:v>
                </c:pt>
              </c:strCache>
            </c:strRef>
          </c:tx>
          <c:spPr>
            <a:ln w="28575" cap="rnd">
              <a:solidFill>
                <a:schemeClr val="accent1"/>
              </a:solidFill>
              <a:round/>
            </a:ln>
            <a:effectLst/>
          </c:spPr>
          <c:marker>
            <c:symbol val="none"/>
          </c:marker>
          <c:cat>
            <c:numRef>
              <c:f>Vola_Chart!$B$14:$B$253</c:f>
              <c:numCache>
                <c:formatCode>m/d/yyyy</c:formatCode>
                <c:ptCount val="24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pt idx="237">
                  <c:v>45931</c:v>
                </c:pt>
                <c:pt idx="238">
                  <c:v>45962</c:v>
                </c:pt>
                <c:pt idx="239">
                  <c:v>45992</c:v>
                </c:pt>
              </c:numCache>
            </c:numRef>
          </c:cat>
          <c:val>
            <c:numRef>
              <c:f>Vola_Chart!$C$14:$C$253</c:f>
              <c:numCache>
                <c:formatCode>General</c:formatCode>
                <c:ptCount val="240"/>
                <c:pt idx="0">
                  <c:v>0.18887399999999988</c:v>
                </c:pt>
                <c:pt idx="1">
                  <c:v>0.22390720000000003</c:v>
                </c:pt>
                <c:pt idx="2">
                  <c:v>0.24243580000000003</c:v>
                </c:pt>
                <c:pt idx="3">
                  <c:v>0.20940419999999998</c:v>
                </c:pt>
                <c:pt idx="4">
                  <c:v>0.22161959999999989</c:v>
                </c:pt>
                <c:pt idx="5">
                  <c:v>0.24440340000000013</c:v>
                </c:pt>
                <c:pt idx="6">
                  <c:v>0.2497558</c:v>
                </c:pt>
                <c:pt idx="7">
                  <c:v>0.26548900000000003</c:v>
                </c:pt>
                <c:pt idx="8">
                  <c:v>0.2369618</c:v>
                </c:pt>
                <c:pt idx="9">
                  <c:v>0.20377020000000023</c:v>
                </c:pt>
                <c:pt idx="10">
                  <c:v>0.21637159999999994</c:v>
                </c:pt>
                <c:pt idx="11">
                  <c:v>0.20952080000000001</c:v>
                </c:pt>
                <c:pt idx="12">
                  <c:v>0.1736834000000001</c:v>
                </c:pt>
                <c:pt idx="13">
                  <c:v>0.18170819999999985</c:v>
                </c:pt>
                <c:pt idx="14">
                  <c:v>0.21749899999999997</c:v>
                </c:pt>
                <c:pt idx="15">
                  <c:v>0.22818720000000001</c:v>
                </c:pt>
                <c:pt idx="16">
                  <c:v>0.2027101999999999</c:v>
                </c:pt>
                <c:pt idx="17">
                  <c:v>0.20619200000000001</c:v>
                </c:pt>
                <c:pt idx="18">
                  <c:v>0.20290000000000016</c:v>
                </c:pt>
                <c:pt idx="19">
                  <c:v>0.25362280000000026</c:v>
                </c:pt>
                <c:pt idx="20">
                  <c:v>0.35831139999999989</c:v>
                </c:pt>
                <c:pt idx="21">
                  <c:v>0.26348060000000006</c:v>
                </c:pt>
                <c:pt idx="22">
                  <c:v>0.27660420000000008</c:v>
                </c:pt>
                <c:pt idx="23">
                  <c:v>0.35334679999999957</c:v>
                </c:pt>
                <c:pt idx="24">
                  <c:v>0.3187597999999997</c:v>
                </c:pt>
                <c:pt idx="25">
                  <c:v>0.41709079999999993</c:v>
                </c:pt>
                <c:pt idx="26">
                  <c:v>0.40328160000000041</c:v>
                </c:pt>
                <c:pt idx="27">
                  <c:v>0.43984160000000033</c:v>
                </c:pt>
                <c:pt idx="28">
                  <c:v>0.36680699999999994</c:v>
                </c:pt>
                <c:pt idx="29">
                  <c:v>0.32058480000000023</c:v>
                </c:pt>
                <c:pt idx="30">
                  <c:v>0.33706380000000019</c:v>
                </c:pt>
                <c:pt idx="31">
                  <c:v>0.48378200000000016</c:v>
                </c:pt>
                <c:pt idx="32">
                  <c:v>0.43488139999999992</c:v>
                </c:pt>
                <c:pt idx="33">
                  <c:v>0.70899800000000079</c:v>
                </c:pt>
                <c:pt idx="34">
                  <c:v>1.0780129999999999</c:v>
                </c:pt>
                <c:pt idx="35">
                  <c:v>1.063222400000001</c:v>
                </c:pt>
                <c:pt idx="36">
                  <c:v>0.76460300000000014</c:v>
                </c:pt>
                <c:pt idx="37">
                  <c:v>0.59924060000000046</c:v>
                </c:pt>
                <c:pt idx="38">
                  <c:v>0.66794080000000045</c:v>
                </c:pt>
                <c:pt idx="39">
                  <c:v>0.75562700000000116</c:v>
                </c:pt>
                <c:pt idx="40">
                  <c:v>0.6421049999999997</c:v>
                </c:pt>
                <c:pt idx="41">
                  <c:v>0.54052619999999973</c:v>
                </c:pt>
                <c:pt idx="42">
                  <c:v>0.39559940000000032</c:v>
                </c:pt>
                <c:pt idx="43">
                  <c:v>0.39564179999999993</c:v>
                </c:pt>
                <c:pt idx="44">
                  <c:v>0.35531280000000015</c:v>
                </c:pt>
                <c:pt idx="45">
                  <c:v>0.31302520000000006</c:v>
                </c:pt>
                <c:pt idx="46">
                  <c:v>0.35029480000000035</c:v>
                </c:pt>
                <c:pt idx="47">
                  <c:v>0.33773580000000036</c:v>
                </c:pt>
                <c:pt idx="48">
                  <c:v>0.22680580000000003</c:v>
                </c:pt>
                <c:pt idx="49">
                  <c:v>0.25773379999999985</c:v>
                </c:pt>
                <c:pt idx="50">
                  <c:v>0.29982439999999999</c:v>
                </c:pt>
                <c:pt idx="51">
                  <c:v>0.21075459999999965</c:v>
                </c:pt>
                <c:pt idx="52">
                  <c:v>0.25633699999999993</c:v>
                </c:pt>
                <c:pt idx="53">
                  <c:v>0.39087799999999973</c:v>
                </c:pt>
                <c:pt idx="54">
                  <c:v>0.34663960000000021</c:v>
                </c:pt>
                <c:pt idx="55">
                  <c:v>0.3190598</c:v>
                </c:pt>
                <c:pt idx="56">
                  <c:v>0.30563020000000013</c:v>
                </c:pt>
                <c:pt idx="57">
                  <c:v>0.25420320000000002</c:v>
                </c:pt>
                <c:pt idx="58">
                  <c:v>0.24256080000000002</c:v>
                </c:pt>
                <c:pt idx="59">
                  <c:v>0.23863360000000028</c:v>
                </c:pt>
                <c:pt idx="60">
                  <c:v>0.19765059999999982</c:v>
                </c:pt>
                <c:pt idx="61">
                  <c:v>0.21763879999999999</c:v>
                </c:pt>
                <c:pt idx="62">
                  <c:v>0.26441399999999993</c:v>
                </c:pt>
                <c:pt idx="63">
                  <c:v>0.25596740000000012</c:v>
                </c:pt>
                <c:pt idx="64">
                  <c:v>0.21421680000000012</c:v>
                </c:pt>
                <c:pt idx="65">
                  <c:v>0.22559779999999993</c:v>
                </c:pt>
                <c:pt idx="66">
                  <c:v>0.23487779999999989</c:v>
                </c:pt>
                <c:pt idx="67">
                  <c:v>0.25261220000000012</c:v>
                </c:pt>
                <c:pt idx="68">
                  <c:v>0.51702999999999988</c:v>
                </c:pt>
                <c:pt idx="69">
                  <c:v>0.39346239999999982</c:v>
                </c:pt>
                <c:pt idx="70">
                  <c:v>0.45751059999999993</c:v>
                </c:pt>
                <c:pt idx="71">
                  <c:v>0.40224040000000011</c:v>
                </c:pt>
                <c:pt idx="72">
                  <c:v>0.32050980000000018</c:v>
                </c:pt>
                <c:pt idx="73">
                  <c:v>0.23215480000000002</c:v>
                </c:pt>
                <c:pt idx="74">
                  <c:v>0.22634939999999995</c:v>
                </c:pt>
                <c:pt idx="75">
                  <c:v>0.20739219999999986</c:v>
                </c:pt>
                <c:pt idx="76">
                  <c:v>0.23707160000000008</c:v>
                </c:pt>
                <c:pt idx="77">
                  <c:v>0.26397940000000042</c:v>
                </c:pt>
                <c:pt idx="78">
                  <c:v>0.28558679999999975</c:v>
                </c:pt>
                <c:pt idx="79">
                  <c:v>0.29321339999999985</c:v>
                </c:pt>
                <c:pt idx="80">
                  <c:v>0.24672219999999984</c:v>
                </c:pt>
                <c:pt idx="81">
                  <c:v>0.20044420000000007</c:v>
                </c:pt>
                <c:pt idx="82">
                  <c:v>0.22606140000000008</c:v>
                </c:pt>
                <c:pt idx="83">
                  <c:v>0.24040220000000004</c:v>
                </c:pt>
                <c:pt idx="84">
                  <c:v>0.18612259999999992</c:v>
                </c:pt>
                <c:pt idx="85">
                  <c:v>0.20046339999999985</c:v>
                </c:pt>
                <c:pt idx="86">
                  <c:v>0.22255179999999997</c:v>
                </c:pt>
                <c:pt idx="87">
                  <c:v>0.20206539999999987</c:v>
                </c:pt>
                <c:pt idx="88">
                  <c:v>0.24132920000000013</c:v>
                </c:pt>
                <c:pt idx="89">
                  <c:v>0.2221996</c:v>
                </c:pt>
                <c:pt idx="90">
                  <c:v>0.23649440000000024</c:v>
                </c:pt>
                <c:pt idx="91">
                  <c:v>0.21084599999999998</c:v>
                </c:pt>
                <c:pt idx="92">
                  <c:v>0.20581320000000003</c:v>
                </c:pt>
                <c:pt idx="93">
                  <c:v>0.18733339999999998</c:v>
                </c:pt>
                <c:pt idx="94">
                  <c:v>0.21770359999999975</c:v>
                </c:pt>
                <c:pt idx="95">
                  <c:v>0.20236199999999993</c:v>
                </c:pt>
                <c:pt idx="96">
                  <c:v>0.17079119999999995</c:v>
                </c:pt>
                <c:pt idx="97">
                  <c:v>0.20586619999999997</c:v>
                </c:pt>
                <c:pt idx="98">
                  <c:v>0.23660720000000024</c:v>
                </c:pt>
                <c:pt idx="99">
                  <c:v>0.19109040000000013</c:v>
                </c:pt>
                <c:pt idx="100">
                  <c:v>0.21703719999999996</c:v>
                </c:pt>
                <c:pt idx="101">
                  <c:v>0.18970239999999997</c:v>
                </c:pt>
                <c:pt idx="102">
                  <c:v>0.15591699999999997</c:v>
                </c:pt>
                <c:pt idx="103">
                  <c:v>0.18913919999999998</c:v>
                </c:pt>
                <c:pt idx="104">
                  <c:v>0.18399520000000022</c:v>
                </c:pt>
                <c:pt idx="105">
                  <c:v>0.16128159999999994</c:v>
                </c:pt>
                <c:pt idx="106">
                  <c:v>0.26749279999999992</c:v>
                </c:pt>
                <c:pt idx="107">
                  <c:v>0.22571420000000009</c:v>
                </c:pt>
                <c:pt idx="108">
                  <c:v>0.22656320000000021</c:v>
                </c:pt>
                <c:pt idx="109">
                  <c:v>0.2367538000000001</c:v>
                </c:pt>
                <c:pt idx="110">
                  <c:v>0.24697040000000009</c:v>
                </c:pt>
                <c:pt idx="111">
                  <c:v>0.21918899999999991</c:v>
                </c:pt>
                <c:pt idx="112">
                  <c:v>0.20895259999999991</c:v>
                </c:pt>
                <c:pt idx="113">
                  <c:v>0.20405239999999997</c:v>
                </c:pt>
                <c:pt idx="114">
                  <c:v>0.18561600000000009</c:v>
                </c:pt>
                <c:pt idx="115">
                  <c:v>0.22506520000000002</c:v>
                </c:pt>
                <c:pt idx="116">
                  <c:v>0.33101699999999995</c:v>
                </c:pt>
                <c:pt idx="117">
                  <c:v>0.33890320000000024</c:v>
                </c:pt>
                <c:pt idx="118">
                  <c:v>0.2938873999999998</c:v>
                </c:pt>
                <c:pt idx="119">
                  <c:v>0.27563660000000006</c:v>
                </c:pt>
                <c:pt idx="120">
                  <c:v>0.25259879999999996</c:v>
                </c:pt>
                <c:pt idx="121">
                  <c:v>0.31991120000000006</c:v>
                </c:pt>
                <c:pt idx="122">
                  <c:v>0.37913619999999965</c:v>
                </c:pt>
                <c:pt idx="123">
                  <c:v>0.25436959999999997</c:v>
                </c:pt>
                <c:pt idx="124">
                  <c:v>0.235684</c:v>
                </c:pt>
                <c:pt idx="125">
                  <c:v>0.24306479999999986</c:v>
                </c:pt>
                <c:pt idx="126">
                  <c:v>0.26989260000000009</c:v>
                </c:pt>
                <c:pt idx="127">
                  <c:v>0.28245479999999967</c:v>
                </c:pt>
                <c:pt idx="128">
                  <c:v>0.20151700000000014</c:v>
                </c:pt>
                <c:pt idx="129">
                  <c:v>0.21218600000000001</c:v>
                </c:pt>
                <c:pt idx="130">
                  <c:v>0.22480320000000004</c:v>
                </c:pt>
                <c:pt idx="131">
                  <c:v>0.28675479999999975</c:v>
                </c:pt>
                <c:pt idx="132">
                  <c:v>0.20986079999999996</c:v>
                </c:pt>
                <c:pt idx="133">
                  <c:v>0.19368880000000002</c:v>
                </c:pt>
                <c:pt idx="134">
                  <c:v>0.21351980000000001</c:v>
                </c:pt>
                <c:pt idx="135">
                  <c:v>0.1800260000000001</c:v>
                </c:pt>
                <c:pt idx="136">
                  <c:v>0.18058559999999993</c:v>
                </c:pt>
                <c:pt idx="137">
                  <c:v>0.20529359999999997</c:v>
                </c:pt>
                <c:pt idx="138">
                  <c:v>0.19141700000000011</c:v>
                </c:pt>
                <c:pt idx="139">
                  <c:v>0.20103500000000002</c:v>
                </c:pt>
                <c:pt idx="140">
                  <c:v>0.21065800000000001</c:v>
                </c:pt>
                <c:pt idx="141">
                  <c:v>0.18216520000000008</c:v>
                </c:pt>
                <c:pt idx="142">
                  <c:v>0.1984542</c:v>
                </c:pt>
                <c:pt idx="143">
                  <c:v>0.23708599999999999</c:v>
                </c:pt>
                <c:pt idx="144">
                  <c:v>0.18815059999999992</c:v>
                </c:pt>
                <c:pt idx="145">
                  <c:v>0.20294519999999999</c:v>
                </c:pt>
                <c:pt idx="146">
                  <c:v>0.31197760000000047</c:v>
                </c:pt>
                <c:pt idx="147">
                  <c:v>0.25939860000000015</c:v>
                </c:pt>
                <c:pt idx="148">
                  <c:v>0.27387079999999991</c:v>
                </c:pt>
                <c:pt idx="149">
                  <c:v>0.23938800000000002</c:v>
                </c:pt>
                <c:pt idx="150">
                  <c:v>0.21288299999999982</c:v>
                </c:pt>
                <c:pt idx="151">
                  <c:v>0.22846799999999998</c:v>
                </c:pt>
                <c:pt idx="152">
                  <c:v>0.22164099999999992</c:v>
                </c:pt>
                <c:pt idx="153">
                  <c:v>0.1816836</c:v>
                </c:pt>
                <c:pt idx="154">
                  <c:v>0.31752959999999969</c:v>
                </c:pt>
                <c:pt idx="155">
                  <c:v>0.33204800000000029</c:v>
                </c:pt>
                <c:pt idx="156">
                  <c:v>0.32206260000000003</c:v>
                </c:pt>
                <c:pt idx="157">
                  <c:v>0.30075619999999992</c:v>
                </c:pt>
                <c:pt idx="158">
                  <c:v>0.23526959999999986</c:v>
                </c:pt>
                <c:pt idx="159">
                  <c:v>0.21804660000000001</c:v>
                </c:pt>
                <c:pt idx="160">
                  <c:v>0.23148040000000006</c:v>
                </c:pt>
                <c:pt idx="161">
                  <c:v>0.24700739999999982</c:v>
                </c:pt>
                <c:pt idx="162">
                  <c:v>0.23541880000000004</c:v>
                </c:pt>
                <c:pt idx="163">
                  <c:v>0.23432759999999964</c:v>
                </c:pt>
                <c:pt idx="164">
                  <c:v>0.30928820000000007</c:v>
                </c:pt>
                <c:pt idx="165">
                  <c:v>0.24770119999999995</c:v>
                </c:pt>
                <c:pt idx="166">
                  <c:v>0.25080479999999988</c:v>
                </c:pt>
                <c:pt idx="167">
                  <c:v>0.23756160000000004</c:v>
                </c:pt>
                <c:pt idx="168">
                  <c:v>0.16732979999999997</c:v>
                </c:pt>
                <c:pt idx="169">
                  <c:v>0.1968714000000002</c:v>
                </c:pt>
                <c:pt idx="170">
                  <c:v>0.31955759999999983</c:v>
                </c:pt>
                <c:pt idx="171">
                  <c:v>1.0850956000000003</c:v>
                </c:pt>
                <c:pt idx="172">
                  <c:v>0.77086279999999918</c:v>
                </c:pt>
                <c:pt idx="173">
                  <c:v>0.49575500000000006</c:v>
                </c:pt>
                <c:pt idx="174">
                  <c:v>0.47058779999999995</c:v>
                </c:pt>
                <c:pt idx="175">
                  <c:v>0.34748619999999986</c:v>
                </c:pt>
                <c:pt idx="176">
                  <c:v>0.29265520000000006</c:v>
                </c:pt>
                <c:pt idx="177">
                  <c:v>0.31831340000000014</c:v>
                </c:pt>
                <c:pt idx="178">
                  <c:v>0.33234239999999976</c:v>
                </c:pt>
                <c:pt idx="179">
                  <c:v>0.43299579999999993</c:v>
                </c:pt>
                <c:pt idx="180">
                  <c:v>0.2495942000000001</c:v>
                </c:pt>
                <c:pt idx="181">
                  <c:v>0.30185439999999975</c:v>
                </c:pt>
                <c:pt idx="182">
                  <c:v>0.33313020000000015</c:v>
                </c:pt>
                <c:pt idx="183">
                  <c:v>0.33188819999999997</c:v>
                </c:pt>
                <c:pt idx="184">
                  <c:v>0.24914180000000014</c:v>
                </c:pt>
                <c:pt idx="185">
                  <c:v>0.2519577999999999</c:v>
                </c:pt>
                <c:pt idx="186">
                  <c:v>0.21306780000000014</c:v>
                </c:pt>
                <c:pt idx="187">
                  <c:v>0.23518160000000005</c:v>
                </c:pt>
                <c:pt idx="188">
                  <c:v>0.22656299999999996</c:v>
                </c:pt>
                <c:pt idx="189">
                  <c:v>0.23317920000000003</c:v>
                </c:pt>
                <c:pt idx="190">
                  <c:v>0.25220319999999985</c:v>
                </c:pt>
                <c:pt idx="191">
                  <c:v>0.28179800000000005</c:v>
                </c:pt>
                <c:pt idx="192">
                  <c:v>0.28965340000000023</c:v>
                </c:pt>
                <c:pt idx="193">
                  <c:v>0.28168739999999981</c:v>
                </c:pt>
                <c:pt idx="194">
                  <c:v>0.35018279999999996</c:v>
                </c:pt>
                <c:pt idx="195">
                  <c:v>0.36413099999999993</c:v>
                </c:pt>
                <c:pt idx="196">
                  <c:v>0.32138059999999996</c:v>
                </c:pt>
                <c:pt idx="197">
                  <c:v>0.41797959999999962</c:v>
                </c:pt>
                <c:pt idx="198">
                  <c:v>0.37167659999999986</c:v>
                </c:pt>
                <c:pt idx="199">
                  <c:v>0.31963639999999988</c:v>
                </c:pt>
                <c:pt idx="200">
                  <c:v>0.30233560000000032</c:v>
                </c:pt>
                <c:pt idx="201">
                  <c:v>0.31759840000000028</c:v>
                </c:pt>
                <c:pt idx="202">
                  <c:v>0.38142219999999988</c:v>
                </c:pt>
                <c:pt idx="203">
                  <c:v>0.37216300000000002</c:v>
                </c:pt>
                <c:pt idx="204">
                  <c:v>0.26052300000000006</c:v>
                </c:pt>
                <c:pt idx="205">
                  <c:v>0.26672520000000016</c:v>
                </c:pt>
                <c:pt idx="206">
                  <c:v>0.28353520000000026</c:v>
                </c:pt>
                <c:pt idx="207">
                  <c:v>0.37060719999999991</c:v>
                </c:pt>
                <c:pt idx="208">
                  <c:v>0.3358586000000004</c:v>
                </c:pt>
                <c:pt idx="209">
                  <c:v>0.30711639999999996</c:v>
                </c:pt>
                <c:pt idx="210">
                  <c:v>0.26127799999999973</c:v>
                </c:pt>
                <c:pt idx="211">
                  <c:v>0.25284339999999988</c:v>
                </c:pt>
                <c:pt idx="212">
                  <c:v>0.25594779999999995</c:v>
                </c:pt>
                <c:pt idx="213">
                  <c:v>0.23600320000000008</c:v>
                </c:pt>
                <c:pt idx="214">
                  <c:v>0.31475300000000012</c:v>
                </c:pt>
                <c:pt idx="215">
                  <c:v>0.33591100000000035</c:v>
                </c:pt>
                <c:pt idx="216">
                  <c:v>0.21883800000000009</c:v>
                </c:pt>
                <c:pt idx="217">
                  <c:v>0.21904260000000017</c:v>
                </c:pt>
                <c:pt idx="218">
                  <c:v>0.26029819999999976</c:v>
                </c:pt>
                <c:pt idx="219">
                  <c:v>0.2219601999999998</c:v>
                </c:pt>
                <c:pt idx="220">
                  <c:v>0.2545558</c:v>
                </c:pt>
                <c:pt idx="221">
                  <c:v>0.25730679999999989</c:v>
                </c:pt>
                <c:pt idx="222">
                  <c:v>0.23104140000000026</c:v>
                </c:pt>
                <c:pt idx="223">
                  <c:v>0.28643540000000023</c:v>
                </c:pt>
                <c:pt idx="224">
                  <c:v>0.30357819999999969</c:v>
                </c:pt>
                <c:pt idx="225">
                  <c:v>0.23008219999999988</c:v>
                </c:pt>
                <c:pt idx="226">
                  <c:v>0.25521119999999992</c:v>
                </c:pt>
                <c:pt idx="227">
                  <c:v>0.30068919999999971</c:v>
                </c:pt>
                <c:pt idx="228">
                  <c:v>0.23114819999999983</c:v>
                </c:pt>
                <c:pt idx="229">
                  <c:v>0.246193</c:v>
                </c:pt>
                <c:pt idx="230">
                  <c:v>0.30482799999999982</c:v>
                </c:pt>
                <c:pt idx="231">
                  <c:v>0.3085402000000001</c:v>
                </c:pt>
                <c:pt idx="232">
                  <c:v>0.48017739999999998</c:v>
                </c:pt>
                <c:pt idx="233">
                  <c:v>0.30764559999999996</c:v>
                </c:pt>
                <c:pt idx="234">
                  <c:v>0.24701400000000012</c:v>
                </c:pt>
                <c:pt idx="235">
                  <c:v>0.28231440000000008</c:v>
                </c:pt>
                <c:pt idx="236">
                  <c:v>0.29437779999999991</c:v>
                </c:pt>
                <c:pt idx="237">
                  <c:v>0.24619199999999986</c:v>
                </c:pt>
                <c:pt idx="238">
                  <c:v>0.2945232000000001</c:v>
                </c:pt>
                <c:pt idx="239">
                  <c:v>0.29916159999999986</c:v>
                </c:pt>
              </c:numCache>
            </c:numRef>
          </c:val>
          <c:smooth val="0"/>
          <c:extLst>
            <c:ext xmlns:c16="http://schemas.microsoft.com/office/drawing/2014/chart" uri="{C3380CC4-5D6E-409C-BE32-E72D297353CC}">
              <c16:uniqueId val="{00000000-D8AD-4666-98D8-909E800A387E}"/>
            </c:ext>
          </c:extLst>
        </c:ser>
        <c:ser>
          <c:idx val="1"/>
          <c:order val="1"/>
          <c:tx>
            <c:strRef>
              <c:f>Vola_Chart!$D$1</c:f>
              <c:strCache>
                <c:ptCount val="1"/>
                <c:pt idx="0">
                  <c:v>Portfolio High</c:v>
                </c:pt>
              </c:strCache>
            </c:strRef>
          </c:tx>
          <c:spPr>
            <a:ln w="28575" cap="rnd">
              <a:solidFill>
                <a:schemeClr val="accent2"/>
              </a:solidFill>
              <a:round/>
            </a:ln>
            <a:effectLst/>
          </c:spPr>
          <c:marker>
            <c:symbol val="none"/>
          </c:marker>
          <c:cat>
            <c:numRef>
              <c:f>Vola_Chart!$B$14:$B$253</c:f>
              <c:numCache>
                <c:formatCode>m/d/yyyy</c:formatCode>
                <c:ptCount val="24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pt idx="237">
                  <c:v>45931</c:v>
                </c:pt>
                <c:pt idx="238">
                  <c:v>45962</c:v>
                </c:pt>
                <c:pt idx="239">
                  <c:v>45992</c:v>
                </c:pt>
              </c:numCache>
            </c:numRef>
          </c:cat>
          <c:val>
            <c:numRef>
              <c:f>Vola_Chart!$D$14:$D$253</c:f>
              <c:numCache>
                <c:formatCode>General</c:formatCode>
                <c:ptCount val="240"/>
                <c:pt idx="0">
                  <c:v>0.14986916666666664</c:v>
                </c:pt>
                <c:pt idx="1">
                  <c:v>0.17110083333333337</c:v>
                </c:pt>
                <c:pt idx="2">
                  <c:v>0.1868874999999999</c:v>
                </c:pt>
                <c:pt idx="3">
                  <c:v>0.16082666666666676</c:v>
                </c:pt>
                <c:pt idx="4">
                  <c:v>0.18094416666666663</c:v>
                </c:pt>
                <c:pt idx="5">
                  <c:v>0.19856499999999999</c:v>
                </c:pt>
                <c:pt idx="6">
                  <c:v>0.18630000000000005</c:v>
                </c:pt>
                <c:pt idx="7">
                  <c:v>0.1942266666666668</c:v>
                </c:pt>
                <c:pt idx="8">
                  <c:v>0.1762966666666666</c:v>
                </c:pt>
                <c:pt idx="9">
                  <c:v>0.1506275</c:v>
                </c:pt>
                <c:pt idx="10">
                  <c:v>0.15796333333333337</c:v>
                </c:pt>
                <c:pt idx="11">
                  <c:v>0.15783416666666661</c:v>
                </c:pt>
                <c:pt idx="12">
                  <c:v>0.13387333333333326</c:v>
                </c:pt>
                <c:pt idx="13">
                  <c:v>0.13694916666666668</c:v>
                </c:pt>
                <c:pt idx="14">
                  <c:v>0.17421583333333329</c:v>
                </c:pt>
                <c:pt idx="15">
                  <c:v>0.19665416666666671</c:v>
                </c:pt>
                <c:pt idx="16">
                  <c:v>0.17817333333333324</c:v>
                </c:pt>
                <c:pt idx="17">
                  <c:v>0.18264416666666664</c:v>
                </c:pt>
                <c:pt idx="18">
                  <c:v>0.18986833333333339</c:v>
                </c:pt>
                <c:pt idx="19">
                  <c:v>0.22384666666666664</c:v>
                </c:pt>
                <c:pt idx="20">
                  <c:v>0.3237708333333334</c:v>
                </c:pt>
                <c:pt idx="21">
                  <c:v>0.22022083333333339</c:v>
                </c:pt>
                <c:pt idx="22">
                  <c:v>0.21010833333333351</c:v>
                </c:pt>
                <c:pt idx="23">
                  <c:v>0.2814383333333334</c:v>
                </c:pt>
                <c:pt idx="24">
                  <c:v>0.26374666666666663</c:v>
                </c:pt>
                <c:pt idx="25">
                  <c:v>0.34422166666666665</c:v>
                </c:pt>
                <c:pt idx="26">
                  <c:v>0.33582999999999991</c:v>
                </c:pt>
                <c:pt idx="27">
                  <c:v>0.40021250000000003</c:v>
                </c:pt>
                <c:pt idx="28">
                  <c:v>0.31067916666666667</c:v>
                </c:pt>
                <c:pt idx="29">
                  <c:v>0.25717916666666674</c:v>
                </c:pt>
                <c:pt idx="30">
                  <c:v>0.28761750000000014</c:v>
                </c:pt>
                <c:pt idx="31">
                  <c:v>0.41293333333333349</c:v>
                </c:pt>
                <c:pt idx="32">
                  <c:v>0.3509666666666667</c:v>
                </c:pt>
                <c:pt idx="33">
                  <c:v>0.5758141666666664</c:v>
                </c:pt>
                <c:pt idx="34">
                  <c:v>0.92274416666666648</c:v>
                </c:pt>
                <c:pt idx="35">
                  <c:v>0.85525416666666654</c:v>
                </c:pt>
                <c:pt idx="36">
                  <c:v>0.65830991735537203</c:v>
                </c:pt>
                <c:pt idx="37">
                  <c:v>0.47128842975206597</c:v>
                </c:pt>
                <c:pt idx="38">
                  <c:v>0.54136528925619809</c:v>
                </c:pt>
                <c:pt idx="39">
                  <c:v>0.63792231404958677</c:v>
                </c:pt>
                <c:pt idx="40">
                  <c:v>0.54456859504132227</c:v>
                </c:pt>
                <c:pt idx="41">
                  <c:v>0.45887685950413193</c:v>
                </c:pt>
                <c:pt idx="42">
                  <c:v>0.33931239669421481</c:v>
                </c:pt>
                <c:pt idx="43">
                  <c:v>0.33042479338842984</c:v>
                </c:pt>
                <c:pt idx="44">
                  <c:v>0.29415950413223158</c:v>
                </c:pt>
                <c:pt idx="45">
                  <c:v>0.25669917355371896</c:v>
                </c:pt>
                <c:pt idx="46">
                  <c:v>0.285394214876033</c:v>
                </c:pt>
                <c:pt idx="47">
                  <c:v>0.27459669421487604</c:v>
                </c:pt>
                <c:pt idx="48">
                  <c:v>0.18726311475409843</c:v>
                </c:pt>
                <c:pt idx="49">
                  <c:v>0.20260245901639345</c:v>
                </c:pt>
                <c:pt idx="50">
                  <c:v>0.23794098360655744</c:v>
                </c:pt>
                <c:pt idx="51">
                  <c:v>0.16586967213114745</c:v>
                </c:pt>
                <c:pt idx="52">
                  <c:v>0.20863442622950817</c:v>
                </c:pt>
                <c:pt idx="53">
                  <c:v>0.31750245901639329</c:v>
                </c:pt>
                <c:pt idx="54">
                  <c:v>0.28580491803278707</c:v>
                </c:pt>
                <c:pt idx="55">
                  <c:v>0.25888852459016387</c:v>
                </c:pt>
                <c:pt idx="56">
                  <c:v>0.24644836065573777</c:v>
                </c:pt>
                <c:pt idx="57">
                  <c:v>0.20920081967213117</c:v>
                </c:pt>
                <c:pt idx="58">
                  <c:v>0.19284262295081961</c:v>
                </c:pt>
                <c:pt idx="59">
                  <c:v>0.19061475409836068</c:v>
                </c:pt>
                <c:pt idx="60">
                  <c:v>0.15249590163934421</c:v>
                </c:pt>
                <c:pt idx="61">
                  <c:v>0.16295983606557382</c:v>
                </c:pt>
                <c:pt idx="62">
                  <c:v>0.19692377049180326</c:v>
                </c:pt>
                <c:pt idx="63">
                  <c:v>0.20341803278688528</c:v>
                </c:pt>
                <c:pt idx="64">
                  <c:v>0.16409180327868844</c:v>
                </c:pt>
                <c:pt idx="65">
                  <c:v>0.17599344262295086</c:v>
                </c:pt>
                <c:pt idx="66">
                  <c:v>0.18706065573770483</c:v>
                </c:pt>
                <c:pt idx="67">
                  <c:v>0.19537950819672129</c:v>
                </c:pt>
                <c:pt idx="68">
                  <c:v>0.42980573770491803</c:v>
                </c:pt>
                <c:pt idx="69">
                  <c:v>0.31745491803278697</c:v>
                </c:pt>
                <c:pt idx="70">
                  <c:v>0.3580606557377049</c:v>
                </c:pt>
                <c:pt idx="71">
                  <c:v>0.32848196721311457</c:v>
                </c:pt>
                <c:pt idx="72">
                  <c:v>0.24825950413223144</c:v>
                </c:pt>
                <c:pt idx="73">
                  <c:v>0.16966115702479342</c:v>
                </c:pt>
                <c:pt idx="74">
                  <c:v>0.17388677685950413</c:v>
                </c:pt>
                <c:pt idx="75">
                  <c:v>0.14948016528925626</c:v>
                </c:pt>
                <c:pt idx="76">
                  <c:v>0.17692479338842962</c:v>
                </c:pt>
                <c:pt idx="77">
                  <c:v>0.19662727272727273</c:v>
                </c:pt>
                <c:pt idx="78">
                  <c:v>0.2049115702479338</c:v>
                </c:pt>
                <c:pt idx="79">
                  <c:v>0.19483719008264452</c:v>
                </c:pt>
                <c:pt idx="80">
                  <c:v>0.17290247933884287</c:v>
                </c:pt>
                <c:pt idx="81">
                  <c:v>0.1542578512396694</c:v>
                </c:pt>
                <c:pt idx="82">
                  <c:v>0.16442644628099162</c:v>
                </c:pt>
                <c:pt idx="83">
                  <c:v>0.18820991735537193</c:v>
                </c:pt>
                <c:pt idx="84">
                  <c:v>0.15870495867768597</c:v>
                </c:pt>
                <c:pt idx="85">
                  <c:v>0.15836363636363637</c:v>
                </c:pt>
                <c:pt idx="86">
                  <c:v>0.1695115702479339</c:v>
                </c:pt>
                <c:pt idx="87">
                  <c:v>0.15702892561983472</c:v>
                </c:pt>
                <c:pt idx="88">
                  <c:v>0.18718512396694212</c:v>
                </c:pt>
                <c:pt idx="89">
                  <c:v>0.18663636363636371</c:v>
                </c:pt>
                <c:pt idx="90">
                  <c:v>0.22423305785123968</c:v>
                </c:pt>
                <c:pt idx="91">
                  <c:v>0.18741157024793376</c:v>
                </c:pt>
                <c:pt idx="92">
                  <c:v>0.17603636363636369</c:v>
                </c:pt>
                <c:pt idx="93">
                  <c:v>0.1761553719008265</c:v>
                </c:pt>
                <c:pt idx="94">
                  <c:v>0.1821545454545454</c:v>
                </c:pt>
                <c:pt idx="95">
                  <c:v>0.16383884297520659</c:v>
                </c:pt>
                <c:pt idx="96">
                  <c:v>0.15466115702479341</c:v>
                </c:pt>
                <c:pt idx="97">
                  <c:v>0.16175206611570256</c:v>
                </c:pt>
                <c:pt idx="98">
                  <c:v>0.18915785123966947</c:v>
                </c:pt>
                <c:pt idx="99">
                  <c:v>0.16168677685950411</c:v>
                </c:pt>
                <c:pt idx="100">
                  <c:v>0.16763801652892557</c:v>
                </c:pt>
                <c:pt idx="101">
                  <c:v>0.16026528925619835</c:v>
                </c:pt>
                <c:pt idx="102">
                  <c:v>0.14147438016528927</c:v>
                </c:pt>
                <c:pt idx="103">
                  <c:v>0.16217685950413221</c:v>
                </c:pt>
                <c:pt idx="104">
                  <c:v>0.16035123966942152</c:v>
                </c:pt>
                <c:pt idx="105">
                  <c:v>0.14576280991735541</c:v>
                </c:pt>
                <c:pt idx="106">
                  <c:v>0.21386280991735532</c:v>
                </c:pt>
                <c:pt idx="107">
                  <c:v>0.17687685950413223</c:v>
                </c:pt>
                <c:pt idx="108">
                  <c:v>0.18759834710743808</c:v>
                </c:pt>
                <c:pt idx="109">
                  <c:v>0.19849090909090908</c:v>
                </c:pt>
                <c:pt idx="110">
                  <c:v>0.22514876033057854</c:v>
                </c:pt>
                <c:pt idx="111">
                  <c:v>0.20856776859504134</c:v>
                </c:pt>
                <c:pt idx="112">
                  <c:v>0.19755206611570242</c:v>
                </c:pt>
                <c:pt idx="113">
                  <c:v>0.1823115702479339</c:v>
                </c:pt>
                <c:pt idx="114">
                  <c:v>0.1599239669421488</c:v>
                </c:pt>
                <c:pt idx="115">
                  <c:v>0.18312148760330582</c:v>
                </c:pt>
                <c:pt idx="116">
                  <c:v>0.27455454545454538</c:v>
                </c:pt>
                <c:pt idx="117">
                  <c:v>0.30171900826446285</c:v>
                </c:pt>
                <c:pt idx="118">
                  <c:v>0.23476115702479342</c:v>
                </c:pt>
                <c:pt idx="119">
                  <c:v>0.22195041322314055</c:v>
                </c:pt>
                <c:pt idx="120">
                  <c:v>0.22189508196721308</c:v>
                </c:pt>
                <c:pt idx="121">
                  <c:v>0.2692573770491804</c:v>
                </c:pt>
                <c:pt idx="122">
                  <c:v>0.31565327868852483</c:v>
                </c:pt>
                <c:pt idx="123">
                  <c:v>0.20454098360655742</c:v>
                </c:pt>
                <c:pt idx="124">
                  <c:v>0.19783114754098352</c:v>
                </c:pt>
                <c:pt idx="125">
                  <c:v>0.20535901639344262</c:v>
                </c:pt>
                <c:pt idx="126">
                  <c:v>0.21600491803278693</c:v>
                </c:pt>
                <c:pt idx="127">
                  <c:v>0.2374204918032787</c:v>
                </c:pt>
                <c:pt idx="128">
                  <c:v>0.17107377049180325</c:v>
                </c:pt>
                <c:pt idx="129">
                  <c:v>0.18815163934426232</c:v>
                </c:pt>
                <c:pt idx="130">
                  <c:v>0.19093524590163929</c:v>
                </c:pt>
                <c:pt idx="131">
                  <c:v>0.24624672131147562</c:v>
                </c:pt>
                <c:pt idx="132">
                  <c:v>0.19878032786885244</c:v>
                </c:pt>
                <c:pt idx="133">
                  <c:v>0.17715327868852454</c:v>
                </c:pt>
                <c:pt idx="134">
                  <c:v>0.19494344262295069</c:v>
                </c:pt>
                <c:pt idx="135">
                  <c:v>0.1613393442622951</c:v>
                </c:pt>
                <c:pt idx="136">
                  <c:v>0.15266721311475404</c:v>
                </c:pt>
                <c:pt idx="137">
                  <c:v>0.17671475409836063</c:v>
                </c:pt>
                <c:pt idx="138">
                  <c:v>0.16216639344262293</c:v>
                </c:pt>
                <c:pt idx="139">
                  <c:v>0.1795639344262295</c:v>
                </c:pt>
                <c:pt idx="140">
                  <c:v>0.18147049180327868</c:v>
                </c:pt>
                <c:pt idx="141">
                  <c:v>0.15853606557377042</c:v>
                </c:pt>
                <c:pt idx="142">
                  <c:v>0.17504672131147542</c:v>
                </c:pt>
                <c:pt idx="143">
                  <c:v>0.20564426229508201</c:v>
                </c:pt>
                <c:pt idx="144">
                  <c:v>0.15212682926829268</c:v>
                </c:pt>
                <c:pt idx="145">
                  <c:v>0.19424390243902445</c:v>
                </c:pt>
                <c:pt idx="146">
                  <c:v>0.28708861788617895</c:v>
                </c:pt>
                <c:pt idx="147">
                  <c:v>0.23208536585365852</c:v>
                </c:pt>
                <c:pt idx="148">
                  <c:v>0.23071707317073178</c:v>
                </c:pt>
                <c:pt idx="149">
                  <c:v>0.19662113821138208</c:v>
                </c:pt>
                <c:pt idx="150">
                  <c:v>0.18402357723577237</c:v>
                </c:pt>
                <c:pt idx="151">
                  <c:v>0.20342113821138191</c:v>
                </c:pt>
                <c:pt idx="152">
                  <c:v>0.1846357723577236</c:v>
                </c:pt>
                <c:pt idx="153">
                  <c:v>0.16288130081300806</c:v>
                </c:pt>
                <c:pt idx="154">
                  <c:v>0.26931544715447148</c:v>
                </c:pt>
                <c:pt idx="155">
                  <c:v>0.27169756097560988</c:v>
                </c:pt>
                <c:pt idx="156">
                  <c:v>0.28879999999999995</c:v>
                </c:pt>
                <c:pt idx="157">
                  <c:v>0.26934677419354841</c:v>
                </c:pt>
                <c:pt idx="158">
                  <c:v>0.20407580645161294</c:v>
                </c:pt>
                <c:pt idx="159">
                  <c:v>0.17942258064516131</c:v>
                </c:pt>
                <c:pt idx="160">
                  <c:v>0.20670483870967735</c:v>
                </c:pt>
                <c:pt idx="161">
                  <c:v>0.22183145161290319</c:v>
                </c:pt>
                <c:pt idx="162">
                  <c:v>0.21465322580645169</c:v>
                </c:pt>
                <c:pt idx="163">
                  <c:v>0.20453629032258072</c:v>
                </c:pt>
                <c:pt idx="164">
                  <c:v>0.25193225806451608</c:v>
                </c:pt>
                <c:pt idx="165">
                  <c:v>0.20630645161290326</c:v>
                </c:pt>
                <c:pt idx="166">
                  <c:v>0.21176290322580651</c:v>
                </c:pt>
                <c:pt idx="167">
                  <c:v>0.2072943548387097</c:v>
                </c:pt>
                <c:pt idx="168">
                  <c:v>0.14830080645161295</c:v>
                </c:pt>
                <c:pt idx="169">
                  <c:v>0.16922983870967737</c:v>
                </c:pt>
                <c:pt idx="170">
                  <c:v>0.28936451612903219</c:v>
                </c:pt>
                <c:pt idx="171">
                  <c:v>1.0540879032258066</c:v>
                </c:pt>
                <c:pt idx="172">
                  <c:v>0.75123629032258066</c:v>
                </c:pt>
                <c:pt idx="173">
                  <c:v>0.46408387096774173</c:v>
                </c:pt>
                <c:pt idx="174">
                  <c:v>0.45566612903225795</c:v>
                </c:pt>
                <c:pt idx="175">
                  <c:v>0.32554758064516126</c:v>
                </c:pt>
                <c:pt idx="176">
                  <c:v>0.27155806451612902</c:v>
                </c:pt>
                <c:pt idx="177">
                  <c:v>0.29287983870967738</c:v>
                </c:pt>
                <c:pt idx="178">
                  <c:v>0.30959112903225799</c:v>
                </c:pt>
                <c:pt idx="179">
                  <c:v>0.41159758064516111</c:v>
                </c:pt>
                <c:pt idx="180">
                  <c:v>0.22284274193548387</c:v>
                </c:pt>
                <c:pt idx="181">
                  <c:v>0.26944596774193558</c:v>
                </c:pt>
                <c:pt idx="182">
                  <c:v>0.28833467741935476</c:v>
                </c:pt>
                <c:pt idx="183">
                  <c:v>0.27667580645161277</c:v>
                </c:pt>
                <c:pt idx="184">
                  <c:v>0.20198870967741928</c:v>
                </c:pt>
                <c:pt idx="185">
                  <c:v>0.21508306451612902</c:v>
                </c:pt>
                <c:pt idx="186">
                  <c:v>0.18542177419354833</c:v>
                </c:pt>
                <c:pt idx="187">
                  <c:v>0.20075241935483862</c:v>
                </c:pt>
                <c:pt idx="188">
                  <c:v>0.19285887096774187</c:v>
                </c:pt>
                <c:pt idx="189">
                  <c:v>0.19863629032258071</c:v>
                </c:pt>
                <c:pt idx="190">
                  <c:v>0.21737338709677423</c:v>
                </c:pt>
                <c:pt idx="191">
                  <c:v>0.23573467741935478</c:v>
                </c:pt>
                <c:pt idx="192">
                  <c:v>0.24573680000000006</c:v>
                </c:pt>
                <c:pt idx="193">
                  <c:v>0.21473439999999996</c:v>
                </c:pt>
                <c:pt idx="194">
                  <c:v>0.27892800000000001</c:v>
                </c:pt>
                <c:pt idx="195">
                  <c:v>0.27387840000000002</c:v>
                </c:pt>
                <c:pt idx="196">
                  <c:v>0.25428960000000006</c:v>
                </c:pt>
                <c:pt idx="197">
                  <c:v>0.3285344</c:v>
                </c:pt>
                <c:pt idx="198">
                  <c:v>0.3016511999999999</c:v>
                </c:pt>
                <c:pt idx="199">
                  <c:v>0.25877679999999992</c:v>
                </c:pt>
                <c:pt idx="200">
                  <c:v>0.23984799999999995</c:v>
                </c:pt>
                <c:pt idx="201">
                  <c:v>0.27056399999999992</c:v>
                </c:pt>
                <c:pt idx="202">
                  <c:v>0.32247679999999984</c:v>
                </c:pt>
                <c:pt idx="203">
                  <c:v>0.30040559999999999</c:v>
                </c:pt>
                <c:pt idx="204">
                  <c:v>0.21215279999999995</c:v>
                </c:pt>
                <c:pt idx="205">
                  <c:v>0.22469760000000005</c:v>
                </c:pt>
                <c:pt idx="206">
                  <c:v>0.22953279999999993</c:v>
                </c:pt>
                <c:pt idx="207">
                  <c:v>0.24831119999999993</c:v>
                </c:pt>
                <c:pt idx="208">
                  <c:v>0.2165</c:v>
                </c:pt>
                <c:pt idx="209">
                  <c:v>0.23587759999999988</c:v>
                </c:pt>
                <c:pt idx="210">
                  <c:v>0.21720239999999996</c:v>
                </c:pt>
                <c:pt idx="211">
                  <c:v>0.20266400000000001</c:v>
                </c:pt>
                <c:pt idx="212">
                  <c:v>0.19486639999999991</c:v>
                </c:pt>
                <c:pt idx="213">
                  <c:v>0.1890664</c:v>
                </c:pt>
                <c:pt idx="214">
                  <c:v>0.26697759999999998</c:v>
                </c:pt>
                <c:pt idx="215">
                  <c:v>0.26268560000000002</c:v>
                </c:pt>
                <c:pt idx="216">
                  <c:v>0.20429600000000009</c:v>
                </c:pt>
                <c:pt idx="217">
                  <c:v>0.20365599999999998</c:v>
                </c:pt>
                <c:pt idx="218">
                  <c:v>0.23824559999999997</c:v>
                </c:pt>
                <c:pt idx="219">
                  <c:v>0.20929119999999993</c:v>
                </c:pt>
                <c:pt idx="220">
                  <c:v>0.23589760000000012</c:v>
                </c:pt>
                <c:pt idx="221">
                  <c:v>0.22806720000000016</c:v>
                </c:pt>
                <c:pt idx="222">
                  <c:v>0.2037552</c:v>
                </c:pt>
                <c:pt idx="223">
                  <c:v>0.23038239999999999</c:v>
                </c:pt>
                <c:pt idx="224">
                  <c:v>0.24725440000000004</c:v>
                </c:pt>
                <c:pt idx="225">
                  <c:v>0.18864399999999995</c:v>
                </c:pt>
                <c:pt idx="226">
                  <c:v>0.22162399999999999</c:v>
                </c:pt>
                <c:pt idx="227">
                  <c:v>0.25615200000000005</c:v>
                </c:pt>
                <c:pt idx="228">
                  <c:v>0.20171290322580646</c:v>
                </c:pt>
                <c:pt idx="229">
                  <c:v>0.2272387096774193</c:v>
                </c:pt>
                <c:pt idx="230">
                  <c:v>0.27466854838709653</c:v>
                </c:pt>
                <c:pt idx="231">
                  <c:v>0.26196048387096776</c:v>
                </c:pt>
                <c:pt idx="232">
                  <c:v>0.41080322580645162</c:v>
                </c:pt>
                <c:pt idx="233">
                  <c:v>0.27135161290322596</c:v>
                </c:pt>
                <c:pt idx="234">
                  <c:v>0.21610806451612904</c:v>
                </c:pt>
                <c:pt idx="235">
                  <c:v>0.25248225806451619</c:v>
                </c:pt>
                <c:pt idx="236">
                  <c:v>0.25551693548387105</c:v>
                </c:pt>
                <c:pt idx="237">
                  <c:v>0.20840564516129031</c:v>
                </c:pt>
                <c:pt idx="238">
                  <c:v>0.26148709677419352</c:v>
                </c:pt>
                <c:pt idx="239">
                  <c:v>0.27221693548387088</c:v>
                </c:pt>
              </c:numCache>
            </c:numRef>
          </c:val>
          <c:smooth val="0"/>
          <c:extLst>
            <c:ext xmlns:c16="http://schemas.microsoft.com/office/drawing/2014/chart" uri="{C3380CC4-5D6E-409C-BE32-E72D297353CC}">
              <c16:uniqueId val="{00000001-D8AD-4666-98D8-909E800A387E}"/>
            </c:ext>
          </c:extLst>
        </c:ser>
        <c:ser>
          <c:idx val="2"/>
          <c:order val="2"/>
          <c:tx>
            <c:strRef>
              <c:f>Vola_Chart!$E$1</c:f>
              <c:strCache>
                <c:ptCount val="1"/>
                <c:pt idx="0">
                  <c:v>Portfolio Low</c:v>
                </c:pt>
              </c:strCache>
            </c:strRef>
          </c:tx>
          <c:spPr>
            <a:ln w="28575" cap="rnd">
              <a:solidFill>
                <a:schemeClr val="accent3"/>
              </a:solidFill>
              <a:round/>
            </a:ln>
            <a:effectLst/>
          </c:spPr>
          <c:marker>
            <c:symbol val="none"/>
          </c:marker>
          <c:cat>
            <c:numRef>
              <c:f>Vola_Chart!$B$14:$B$253</c:f>
              <c:numCache>
                <c:formatCode>m/d/yyyy</c:formatCode>
                <c:ptCount val="24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pt idx="237">
                  <c:v>45931</c:v>
                </c:pt>
                <c:pt idx="238">
                  <c:v>45962</c:v>
                </c:pt>
                <c:pt idx="239">
                  <c:v>45992</c:v>
                </c:pt>
              </c:numCache>
            </c:numRef>
          </c:cat>
          <c:val>
            <c:numRef>
              <c:f>Vola_Chart!$E$14:$E$253</c:f>
              <c:numCache>
                <c:formatCode>General</c:formatCode>
                <c:ptCount val="240"/>
                <c:pt idx="0">
                  <c:v>0.23550083333333335</c:v>
                </c:pt>
                <c:pt idx="1">
                  <c:v>0.29157000000000005</c:v>
                </c:pt>
                <c:pt idx="2">
                  <c:v>0.30635666666666672</c:v>
                </c:pt>
                <c:pt idx="3">
                  <c:v>0.26340666666666668</c:v>
                </c:pt>
                <c:pt idx="4">
                  <c:v>0.28195000000000003</c:v>
                </c:pt>
                <c:pt idx="5">
                  <c:v>0.3156808333333333</c:v>
                </c:pt>
                <c:pt idx="6">
                  <c:v>0.31308750000000002</c:v>
                </c:pt>
                <c:pt idx="7">
                  <c:v>0.34501666666666664</c:v>
                </c:pt>
                <c:pt idx="8">
                  <c:v>0.31565583333333347</c:v>
                </c:pt>
                <c:pt idx="9">
                  <c:v>0.25449916666666678</c:v>
                </c:pt>
                <c:pt idx="10">
                  <c:v>0.2729941666666667</c:v>
                </c:pt>
                <c:pt idx="11">
                  <c:v>0.27106333333333332</c:v>
                </c:pt>
                <c:pt idx="12">
                  <c:v>0.21383499999999997</c:v>
                </c:pt>
                <c:pt idx="13">
                  <c:v>0.22527083333333348</c:v>
                </c:pt>
                <c:pt idx="14">
                  <c:v>0.26408833333333326</c:v>
                </c:pt>
                <c:pt idx="15">
                  <c:v>0.27049250000000014</c:v>
                </c:pt>
                <c:pt idx="16">
                  <c:v>0.2570433333333334</c:v>
                </c:pt>
                <c:pt idx="17">
                  <c:v>0.26012916666666663</c:v>
                </c:pt>
                <c:pt idx="18">
                  <c:v>0.23548583333333328</c:v>
                </c:pt>
                <c:pt idx="19">
                  <c:v>0.29203750000000023</c:v>
                </c:pt>
                <c:pt idx="20">
                  <c:v>0.41321083333333342</c:v>
                </c:pt>
                <c:pt idx="21">
                  <c:v>0.30741666666666673</c:v>
                </c:pt>
                <c:pt idx="22">
                  <c:v>0.34768999999999994</c:v>
                </c:pt>
                <c:pt idx="23">
                  <c:v>0.47134166666666683</c:v>
                </c:pt>
                <c:pt idx="24">
                  <c:v>0.38803833333333348</c:v>
                </c:pt>
                <c:pt idx="25">
                  <c:v>0.47599416666666661</c:v>
                </c:pt>
                <c:pt idx="26">
                  <c:v>0.46421916666666674</c:v>
                </c:pt>
                <c:pt idx="27">
                  <c:v>0.51361166666666691</c:v>
                </c:pt>
                <c:pt idx="28">
                  <c:v>0.41953499999999999</c:v>
                </c:pt>
                <c:pt idx="29">
                  <c:v>0.36838166666666666</c:v>
                </c:pt>
                <c:pt idx="30">
                  <c:v>0.39764333333333346</c:v>
                </c:pt>
                <c:pt idx="31">
                  <c:v>0.6131108333333336</c:v>
                </c:pt>
                <c:pt idx="32">
                  <c:v>0.55006083333333344</c:v>
                </c:pt>
                <c:pt idx="33">
                  <c:v>0.92618750000000005</c:v>
                </c:pt>
                <c:pt idx="34">
                  <c:v>1.2910425000000003</c:v>
                </c:pt>
                <c:pt idx="35">
                  <c:v>1.3390358333333334</c:v>
                </c:pt>
                <c:pt idx="36">
                  <c:v>0.97366198347107402</c:v>
                </c:pt>
                <c:pt idx="37">
                  <c:v>0.7692785123966942</c:v>
                </c:pt>
                <c:pt idx="38">
                  <c:v>0.87759752066115704</c:v>
                </c:pt>
                <c:pt idx="39">
                  <c:v>0.99401900826446288</c:v>
                </c:pt>
                <c:pt idx="40">
                  <c:v>0.83322892561983486</c:v>
                </c:pt>
                <c:pt idx="41">
                  <c:v>0.68928677685950379</c:v>
                </c:pt>
                <c:pt idx="42">
                  <c:v>0.4897314049586779</c:v>
                </c:pt>
                <c:pt idx="43">
                  <c:v>0.4864669421487603</c:v>
                </c:pt>
                <c:pt idx="44">
                  <c:v>0.44665206611570257</c:v>
                </c:pt>
                <c:pt idx="45">
                  <c:v>0.39178016528925624</c:v>
                </c:pt>
                <c:pt idx="46">
                  <c:v>0.43655785123966939</c:v>
                </c:pt>
                <c:pt idx="47">
                  <c:v>0.40789504132231402</c:v>
                </c:pt>
                <c:pt idx="48">
                  <c:v>0.26486967213114765</c:v>
                </c:pt>
                <c:pt idx="49">
                  <c:v>0.30918442622950826</c:v>
                </c:pt>
                <c:pt idx="50">
                  <c:v>0.35773360655737696</c:v>
                </c:pt>
                <c:pt idx="51">
                  <c:v>0.26244180327868855</c:v>
                </c:pt>
                <c:pt idx="52">
                  <c:v>0.31982131147540982</c:v>
                </c:pt>
                <c:pt idx="53">
                  <c:v>0.46427950819672126</c:v>
                </c:pt>
                <c:pt idx="54">
                  <c:v>0.39342213114754104</c:v>
                </c:pt>
                <c:pt idx="55">
                  <c:v>0.38046393442622939</c:v>
                </c:pt>
                <c:pt idx="56">
                  <c:v>0.37645409836065574</c:v>
                </c:pt>
                <c:pt idx="57">
                  <c:v>0.28711393442622962</c:v>
                </c:pt>
                <c:pt idx="58">
                  <c:v>0.2932713114754098</c:v>
                </c:pt>
                <c:pt idx="59">
                  <c:v>0.28517622950819682</c:v>
                </c:pt>
                <c:pt idx="60">
                  <c:v>0.23705327868852455</c:v>
                </c:pt>
                <c:pt idx="61">
                  <c:v>0.27440573770491794</c:v>
                </c:pt>
                <c:pt idx="62">
                  <c:v>0.3303918032786885</c:v>
                </c:pt>
                <c:pt idx="63">
                  <c:v>0.30326147540983606</c:v>
                </c:pt>
                <c:pt idx="64">
                  <c:v>0.26259672131147554</c:v>
                </c:pt>
                <c:pt idx="65">
                  <c:v>0.26615163934426228</c:v>
                </c:pt>
                <c:pt idx="66">
                  <c:v>0.26735573770491811</c:v>
                </c:pt>
                <c:pt idx="67">
                  <c:v>0.30680327868852447</c:v>
                </c:pt>
                <c:pt idx="68">
                  <c:v>0.58877049180327845</c:v>
                </c:pt>
                <c:pt idx="69">
                  <c:v>0.43068442622950831</c:v>
                </c:pt>
                <c:pt idx="70">
                  <c:v>0.51798688524590153</c:v>
                </c:pt>
                <c:pt idx="71">
                  <c:v>0.45759180327868854</c:v>
                </c:pt>
                <c:pt idx="72">
                  <c:v>0.38312809917355362</c:v>
                </c:pt>
                <c:pt idx="73">
                  <c:v>0.3004289256198347</c:v>
                </c:pt>
                <c:pt idx="74">
                  <c:v>0.29553057851239684</c:v>
                </c:pt>
                <c:pt idx="75">
                  <c:v>0.26177355371900818</c:v>
                </c:pt>
                <c:pt idx="76">
                  <c:v>0.30726198347107431</c:v>
                </c:pt>
                <c:pt idx="77">
                  <c:v>0.33836446280991739</c:v>
                </c:pt>
                <c:pt idx="78">
                  <c:v>0.35569834710743792</c:v>
                </c:pt>
                <c:pt idx="79">
                  <c:v>0.39169669421487596</c:v>
                </c:pt>
                <c:pt idx="80">
                  <c:v>0.3427479338842977</c:v>
                </c:pt>
                <c:pt idx="81">
                  <c:v>0.25752975206611561</c:v>
                </c:pt>
                <c:pt idx="82">
                  <c:v>0.29990495867768585</c:v>
                </c:pt>
                <c:pt idx="83">
                  <c:v>0.29211900826446285</c:v>
                </c:pt>
                <c:pt idx="84">
                  <c:v>0.22654049586776867</c:v>
                </c:pt>
                <c:pt idx="85">
                  <c:v>0.24804628099173537</c:v>
                </c:pt>
                <c:pt idx="86">
                  <c:v>0.28180330578512391</c:v>
                </c:pt>
                <c:pt idx="87">
                  <c:v>0.24284876033057859</c:v>
                </c:pt>
                <c:pt idx="88">
                  <c:v>0.3020975206611568</c:v>
                </c:pt>
                <c:pt idx="89">
                  <c:v>0.27810495867768603</c:v>
                </c:pt>
                <c:pt idx="90">
                  <c:v>0.26921487603305772</c:v>
                </c:pt>
                <c:pt idx="91">
                  <c:v>0.24929917355371906</c:v>
                </c:pt>
                <c:pt idx="92">
                  <c:v>0.24642066115702468</c:v>
                </c:pt>
                <c:pt idx="93">
                  <c:v>0.21449834710743801</c:v>
                </c:pt>
                <c:pt idx="94">
                  <c:v>0.27191818181818184</c:v>
                </c:pt>
                <c:pt idx="95">
                  <c:v>0.25578595041322316</c:v>
                </c:pt>
                <c:pt idx="96">
                  <c:v>0.20252148760330571</c:v>
                </c:pt>
                <c:pt idx="97">
                  <c:v>0.24414132231404947</c:v>
                </c:pt>
                <c:pt idx="98">
                  <c:v>0.28440743801652885</c:v>
                </c:pt>
                <c:pt idx="99">
                  <c:v>0.23388925619834713</c:v>
                </c:pt>
                <c:pt idx="100">
                  <c:v>0.28444876033057848</c:v>
                </c:pt>
                <c:pt idx="101">
                  <c:v>0.2434636363636363</c:v>
                </c:pt>
                <c:pt idx="102">
                  <c:v>0.19306280991735536</c:v>
                </c:pt>
                <c:pt idx="103">
                  <c:v>0.23280165289256191</c:v>
                </c:pt>
                <c:pt idx="104">
                  <c:v>0.22569586776859499</c:v>
                </c:pt>
                <c:pt idx="105">
                  <c:v>0.19178181818181822</c:v>
                </c:pt>
                <c:pt idx="106">
                  <c:v>0.32312396694214857</c:v>
                </c:pt>
                <c:pt idx="107">
                  <c:v>0.28937768595041319</c:v>
                </c:pt>
                <c:pt idx="108">
                  <c:v>0.27454958677685953</c:v>
                </c:pt>
                <c:pt idx="109">
                  <c:v>0.27942314049586775</c:v>
                </c:pt>
                <c:pt idx="110">
                  <c:v>0.28785041322314064</c:v>
                </c:pt>
                <c:pt idx="111">
                  <c:v>0.24458016528925625</c:v>
                </c:pt>
                <c:pt idx="112">
                  <c:v>0.23444380165289258</c:v>
                </c:pt>
                <c:pt idx="113">
                  <c:v>0.23777685950413216</c:v>
                </c:pt>
                <c:pt idx="114">
                  <c:v>0.21832727272727287</c:v>
                </c:pt>
                <c:pt idx="115">
                  <c:v>0.27515371900826452</c:v>
                </c:pt>
                <c:pt idx="116">
                  <c:v>0.3996801652892561</c:v>
                </c:pt>
                <c:pt idx="117">
                  <c:v>0.39165206611570247</c:v>
                </c:pt>
                <c:pt idx="118">
                  <c:v>0.37187355371900815</c:v>
                </c:pt>
                <c:pt idx="119">
                  <c:v>0.35321900826446284</c:v>
                </c:pt>
                <c:pt idx="120">
                  <c:v>0.32145327868852458</c:v>
                </c:pt>
                <c:pt idx="121">
                  <c:v>0.43019918032786897</c:v>
                </c:pt>
                <c:pt idx="122">
                  <c:v>0.49995163934426246</c:v>
                </c:pt>
                <c:pt idx="123">
                  <c:v>0.36176721311475396</c:v>
                </c:pt>
                <c:pt idx="124">
                  <c:v>0.32503934426229519</c:v>
                </c:pt>
                <c:pt idx="125">
                  <c:v>0.32123688524590183</c:v>
                </c:pt>
                <c:pt idx="126">
                  <c:v>0.34172377049180358</c:v>
                </c:pt>
                <c:pt idx="127">
                  <c:v>0.34600327868852465</c:v>
                </c:pt>
                <c:pt idx="128">
                  <c:v>0.25864508196721314</c:v>
                </c:pt>
                <c:pt idx="129">
                  <c:v>0.27300163934426236</c:v>
                </c:pt>
                <c:pt idx="130">
                  <c:v>0.29894426229508192</c:v>
                </c:pt>
                <c:pt idx="131">
                  <c:v>0.37187868852459022</c:v>
                </c:pt>
                <c:pt idx="132">
                  <c:v>0.27205491803278692</c:v>
                </c:pt>
                <c:pt idx="133">
                  <c:v>0.23674180327868855</c:v>
                </c:pt>
                <c:pt idx="134">
                  <c:v>0.26284344262295084</c:v>
                </c:pt>
                <c:pt idx="135">
                  <c:v>0.2239106557377048</c:v>
                </c:pt>
                <c:pt idx="136">
                  <c:v>0.21535983606557385</c:v>
                </c:pt>
                <c:pt idx="137">
                  <c:v>0.251344262295082</c:v>
                </c:pt>
                <c:pt idx="138">
                  <c:v>0.24293360655737706</c:v>
                </c:pt>
                <c:pt idx="139">
                  <c:v>0.25376229508196707</c:v>
                </c:pt>
                <c:pt idx="140">
                  <c:v>0.25893278688524596</c:v>
                </c:pt>
                <c:pt idx="141">
                  <c:v>0.21294098360655742</c:v>
                </c:pt>
                <c:pt idx="142">
                  <c:v>0.24987459016393443</c:v>
                </c:pt>
                <c:pt idx="143">
                  <c:v>0.29672622950819683</c:v>
                </c:pt>
                <c:pt idx="144">
                  <c:v>0.23735121951219509</c:v>
                </c:pt>
                <c:pt idx="145">
                  <c:v>0.23749349593495928</c:v>
                </c:pt>
                <c:pt idx="146">
                  <c:v>0.34648699186991866</c:v>
                </c:pt>
                <c:pt idx="147">
                  <c:v>0.29721869918699201</c:v>
                </c:pt>
                <c:pt idx="148">
                  <c:v>0.30653983739837398</c:v>
                </c:pt>
                <c:pt idx="149">
                  <c:v>0.2779934959349592</c:v>
                </c:pt>
                <c:pt idx="150">
                  <c:v>0.2448796747967481</c:v>
                </c:pt>
                <c:pt idx="151">
                  <c:v>0.26528617886178868</c:v>
                </c:pt>
                <c:pt idx="152">
                  <c:v>0.27636341463414638</c:v>
                </c:pt>
                <c:pt idx="153">
                  <c:v>0.21413089430894314</c:v>
                </c:pt>
                <c:pt idx="154">
                  <c:v>0.37441056910569098</c:v>
                </c:pt>
                <c:pt idx="155">
                  <c:v>0.42126910569105697</c:v>
                </c:pt>
                <c:pt idx="156">
                  <c:v>0.38418145161290312</c:v>
                </c:pt>
                <c:pt idx="157">
                  <c:v>0.35544919354838717</c:v>
                </c:pt>
                <c:pt idx="158">
                  <c:v>0.29270403225806479</c:v>
                </c:pt>
                <c:pt idx="159">
                  <c:v>0.27208387096774189</c:v>
                </c:pt>
                <c:pt idx="160">
                  <c:v>0.27769838709677414</c:v>
                </c:pt>
                <c:pt idx="161">
                  <c:v>0.29978951612903237</c:v>
                </c:pt>
                <c:pt idx="162">
                  <c:v>0.28562580645161284</c:v>
                </c:pt>
                <c:pt idx="163">
                  <c:v>0.29877016129032258</c:v>
                </c:pt>
                <c:pt idx="164">
                  <c:v>0.38329999999999992</c:v>
                </c:pt>
                <c:pt idx="165">
                  <c:v>0.29937580645161294</c:v>
                </c:pt>
                <c:pt idx="166">
                  <c:v>0.30950806451612906</c:v>
                </c:pt>
                <c:pt idx="167">
                  <c:v>0.3049879032258066</c:v>
                </c:pt>
                <c:pt idx="168">
                  <c:v>0.20741048387096767</c:v>
                </c:pt>
                <c:pt idx="169">
                  <c:v>0.23611209677419365</c:v>
                </c:pt>
                <c:pt idx="170">
                  <c:v>0.36705483870967742</c:v>
                </c:pt>
                <c:pt idx="171">
                  <c:v>1.2219604838709683</c:v>
                </c:pt>
                <c:pt idx="172">
                  <c:v>0.86758387096774159</c:v>
                </c:pt>
                <c:pt idx="173">
                  <c:v>0.5879975806451615</c:v>
                </c:pt>
                <c:pt idx="174">
                  <c:v>0.56353387096774177</c:v>
                </c:pt>
                <c:pt idx="175">
                  <c:v>0.42542096774193561</c:v>
                </c:pt>
                <c:pt idx="176">
                  <c:v>0.35244193548387065</c:v>
                </c:pt>
                <c:pt idx="177">
                  <c:v>0.37780403225806419</c:v>
                </c:pt>
                <c:pt idx="178">
                  <c:v>0.39665967741935482</c:v>
                </c:pt>
                <c:pt idx="179">
                  <c:v>0.53648629032258088</c:v>
                </c:pt>
                <c:pt idx="180">
                  <c:v>0.28987016129032256</c:v>
                </c:pt>
                <c:pt idx="181">
                  <c:v>0.34066290322580656</c:v>
                </c:pt>
                <c:pt idx="182">
                  <c:v>0.39050000000000007</c:v>
                </c:pt>
                <c:pt idx="183">
                  <c:v>0.40641370967741958</c:v>
                </c:pt>
                <c:pt idx="184">
                  <c:v>0.30959596774193543</c:v>
                </c:pt>
                <c:pt idx="185">
                  <c:v>0.31225806451612892</c:v>
                </c:pt>
                <c:pt idx="186">
                  <c:v>0.24337096774193537</c:v>
                </c:pt>
                <c:pt idx="187">
                  <c:v>0.26481048387096773</c:v>
                </c:pt>
                <c:pt idx="188">
                  <c:v>0.27813790322580656</c:v>
                </c:pt>
                <c:pt idx="189">
                  <c:v>0.27268387096774188</c:v>
                </c:pt>
                <c:pt idx="190">
                  <c:v>0.29051693548387086</c:v>
                </c:pt>
                <c:pt idx="191">
                  <c:v>0.35563064516129045</c:v>
                </c:pt>
                <c:pt idx="192">
                  <c:v>0.36429919999999993</c:v>
                </c:pt>
                <c:pt idx="193">
                  <c:v>0.35931520000000011</c:v>
                </c:pt>
                <c:pt idx="194">
                  <c:v>0.45218080000000022</c:v>
                </c:pt>
                <c:pt idx="195">
                  <c:v>0.46758720000000004</c:v>
                </c:pt>
                <c:pt idx="196">
                  <c:v>0.40982880000000005</c:v>
                </c:pt>
                <c:pt idx="197">
                  <c:v>0.54363680000000003</c:v>
                </c:pt>
                <c:pt idx="198">
                  <c:v>0.48028800000000021</c:v>
                </c:pt>
                <c:pt idx="199">
                  <c:v>0.39784720000000001</c:v>
                </c:pt>
                <c:pt idx="200">
                  <c:v>0.38378479999999987</c:v>
                </c:pt>
                <c:pt idx="201">
                  <c:v>0.39386080000000018</c:v>
                </c:pt>
                <c:pt idx="202">
                  <c:v>0.48218400000000006</c:v>
                </c:pt>
                <c:pt idx="203">
                  <c:v>0.47162320000000008</c:v>
                </c:pt>
                <c:pt idx="204">
                  <c:v>0.3151991999999999</c:v>
                </c:pt>
                <c:pt idx="205">
                  <c:v>0.32182559999999993</c:v>
                </c:pt>
                <c:pt idx="206">
                  <c:v>0.35714000000000012</c:v>
                </c:pt>
                <c:pt idx="207">
                  <c:v>0.45861119999999989</c:v>
                </c:pt>
                <c:pt idx="208">
                  <c:v>0.43390239999999997</c:v>
                </c:pt>
                <c:pt idx="209">
                  <c:v>0.35573680000000013</c:v>
                </c:pt>
                <c:pt idx="210">
                  <c:v>0.30343120000000007</c:v>
                </c:pt>
                <c:pt idx="211">
                  <c:v>0.29791439999999997</c:v>
                </c:pt>
                <c:pt idx="212">
                  <c:v>0.33602719999999991</c:v>
                </c:pt>
                <c:pt idx="213">
                  <c:v>0.28881519999999977</c:v>
                </c:pt>
                <c:pt idx="214">
                  <c:v>0.3784768</c:v>
                </c:pt>
                <c:pt idx="215">
                  <c:v>0.4369135999999999</c:v>
                </c:pt>
                <c:pt idx="216">
                  <c:v>0.26576639999999996</c:v>
                </c:pt>
                <c:pt idx="217">
                  <c:v>0.26295040000000003</c:v>
                </c:pt>
                <c:pt idx="218">
                  <c:v>0.32491439999999999</c:v>
                </c:pt>
                <c:pt idx="219">
                  <c:v>0.28261920000000001</c:v>
                </c:pt>
                <c:pt idx="220">
                  <c:v>0.31749600000000011</c:v>
                </c:pt>
                <c:pt idx="221">
                  <c:v>0.33051039999999998</c:v>
                </c:pt>
                <c:pt idx="222">
                  <c:v>0.27988399999999986</c:v>
                </c:pt>
                <c:pt idx="223">
                  <c:v>0.35164560000000006</c:v>
                </c:pt>
                <c:pt idx="224">
                  <c:v>0.38447759999999986</c:v>
                </c:pt>
                <c:pt idx="225">
                  <c:v>0.28074239999999989</c:v>
                </c:pt>
                <c:pt idx="226">
                  <c:v>0.30504399999999998</c:v>
                </c:pt>
                <c:pt idx="227">
                  <c:v>0.36636720000000006</c:v>
                </c:pt>
                <c:pt idx="228">
                  <c:v>0.29016935483870987</c:v>
                </c:pt>
                <c:pt idx="229">
                  <c:v>0.29179274193548393</c:v>
                </c:pt>
                <c:pt idx="230">
                  <c:v>0.37557500000000005</c:v>
                </c:pt>
                <c:pt idx="231">
                  <c:v>0.3823443548387096</c:v>
                </c:pt>
                <c:pt idx="232">
                  <c:v>0.55541693548387105</c:v>
                </c:pt>
                <c:pt idx="233">
                  <c:v>0.38132903225806453</c:v>
                </c:pt>
                <c:pt idx="234">
                  <c:v>0.31414758064516135</c:v>
                </c:pt>
                <c:pt idx="235">
                  <c:v>0.34559919354838697</c:v>
                </c:pt>
                <c:pt idx="236">
                  <c:v>0.38223064516129029</c:v>
                </c:pt>
                <c:pt idx="237">
                  <c:v>0.31287580645161289</c:v>
                </c:pt>
                <c:pt idx="238">
                  <c:v>0.35139596774193549</c:v>
                </c:pt>
                <c:pt idx="239">
                  <c:v>0.37476290322580641</c:v>
                </c:pt>
              </c:numCache>
            </c:numRef>
          </c:val>
          <c:smooth val="0"/>
          <c:extLst>
            <c:ext xmlns:c16="http://schemas.microsoft.com/office/drawing/2014/chart" uri="{C3380CC4-5D6E-409C-BE32-E72D297353CC}">
              <c16:uniqueId val="{00000002-D8AD-4666-98D8-909E800A387E}"/>
            </c:ext>
          </c:extLst>
        </c:ser>
        <c:dLbls>
          <c:showLegendKey val="0"/>
          <c:showVal val="0"/>
          <c:showCatName val="0"/>
          <c:showSerName val="0"/>
          <c:showPercent val="0"/>
          <c:showBubbleSize val="0"/>
        </c:dLbls>
        <c:smooth val="0"/>
        <c:axId val="1584492368"/>
        <c:axId val="1584492848"/>
      </c:lineChart>
      <c:dateAx>
        <c:axId val="1584492368"/>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84492848"/>
        <c:crosses val="autoZero"/>
        <c:auto val="1"/>
        <c:lblOffset val="100"/>
        <c:baseTimeUnit val="months"/>
        <c:majorUnit val="12"/>
        <c:majorTimeUnit val="months"/>
      </c:dateAx>
      <c:valAx>
        <c:axId val="1584492848"/>
        <c:scaling>
          <c:orientation val="minMax"/>
          <c:max val="1.4"/>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8449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3949103035297"/>
          <c:y val="3.9163314226882032E-2"/>
          <c:w val="0.74122260756989833"/>
          <c:h val="0.85293843090713828"/>
        </c:manualLayout>
      </c:layout>
      <c:lineChart>
        <c:grouping val="standard"/>
        <c:varyColors val="0"/>
        <c:ser>
          <c:idx val="0"/>
          <c:order val="0"/>
          <c:tx>
            <c:strRef>
              <c:f>Sheet1!$AF$1</c:f>
              <c:strCache>
                <c:ptCount val="1"/>
                <c:pt idx="0">
                  <c:v>40 Jahre</c:v>
                </c:pt>
              </c:strCache>
            </c:strRef>
          </c:tx>
          <c:spPr>
            <a:ln w="28575" cap="rnd">
              <a:solidFill>
                <a:srgbClr val="5998B8"/>
              </a:solidFill>
              <a:round/>
            </a:ln>
            <a:effectLst/>
          </c:spPr>
          <c:marker>
            <c:symbol val="none"/>
          </c:marker>
          <c:dLbls>
            <c:dLbl>
              <c:idx val="480"/>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998B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3-4E2B-AEAF-D21CE0FF1B2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31383</c:v>
                </c:pt>
                <c:pt idx="1">
                  <c:v>31414</c:v>
                </c:pt>
                <c:pt idx="2">
                  <c:v>31445</c:v>
                </c:pt>
                <c:pt idx="3">
                  <c:v>31473</c:v>
                </c:pt>
                <c:pt idx="4">
                  <c:v>31504</c:v>
                </c:pt>
                <c:pt idx="5">
                  <c:v>31534</c:v>
                </c:pt>
                <c:pt idx="6">
                  <c:v>31565</c:v>
                </c:pt>
                <c:pt idx="7">
                  <c:v>31595</c:v>
                </c:pt>
                <c:pt idx="8">
                  <c:v>31626</c:v>
                </c:pt>
                <c:pt idx="9">
                  <c:v>31657</c:v>
                </c:pt>
                <c:pt idx="10">
                  <c:v>31687</c:v>
                </c:pt>
                <c:pt idx="11">
                  <c:v>31718</c:v>
                </c:pt>
                <c:pt idx="12">
                  <c:v>31748</c:v>
                </c:pt>
                <c:pt idx="13">
                  <c:v>31779</c:v>
                </c:pt>
                <c:pt idx="14">
                  <c:v>31810</c:v>
                </c:pt>
                <c:pt idx="15">
                  <c:v>31838</c:v>
                </c:pt>
                <c:pt idx="16">
                  <c:v>31869</c:v>
                </c:pt>
                <c:pt idx="17">
                  <c:v>31899</c:v>
                </c:pt>
                <c:pt idx="18">
                  <c:v>31930</c:v>
                </c:pt>
                <c:pt idx="19">
                  <c:v>31960</c:v>
                </c:pt>
                <c:pt idx="20">
                  <c:v>31991</c:v>
                </c:pt>
                <c:pt idx="21">
                  <c:v>32022</c:v>
                </c:pt>
                <c:pt idx="22">
                  <c:v>32052</c:v>
                </c:pt>
                <c:pt idx="23">
                  <c:v>32083</c:v>
                </c:pt>
                <c:pt idx="24">
                  <c:v>32113</c:v>
                </c:pt>
                <c:pt idx="25">
                  <c:v>32144</c:v>
                </c:pt>
                <c:pt idx="26">
                  <c:v>32175</c:v>
                </c:pt>
                <c:pt idx="27">
                  <c:v>32204</c:v>
                </c:pt>
                <c:pt idx="28">
                  <c:v>32235</c:v>
                </c:pt>
                <c:pt idx="29">
                  <c:v>32265</c:v>
                </c:pt>
                <c:pt idx="30">
                  <c:v>32296</c:v>
                </c:pt>
                <c:pt idx="31">
                  <c:v>32326</c:v>
                </c:pt>
                <c:pt idx="32">
                  <c:v>32357</c:v>
                </c:pt>
                <c:pt idx="33">
                  <c:v>32388</c:v>
                </c:pt>
                <c:pt idx="34">
                  <c:v>32418</c:v>
                </c:pt>
                <c:pt idx="35">
                  <c:v>32449</c:v>
                </c:pt>
                <c:pt idx="36">
                  <c:v>32479</c:v>
                </c:pt>
                <c:pt idx="37">
                  <c:v>32510</c:v>
                </c:pt>
                <c:pt idx="38">
                  <c:v>32541</c:v>
                </c:pt>
                <c:pt idx="39">
                  <c:v>32569</c:v>
                </c:pt>
                <c:pt idx="40">
                  <c:v>32600</c:v>
                </c:pt>
                <c:pt idx="41">
                  <c:v>32630</c:v>
                </c:pt>
                <c:pt idx="42">
                  <c:v>32661</c:v>
                </c:pt>
                <c:pt idx="43">
                  <c:v>32691</c:v>
                </c:pt>
                <c:pt idx="44">
                  <c:v>32722</c:v>
                </c:pt>
                <c:pt idx="45">
                  <c:v>32753</c:v>
                </c:pt>
                <c:pt idx="46">
                  <c:v>32783</c:v>
                </c:pt>
                <c:pt idx="47">
                  <c:v>32814</c:v>
                </c:pt>
                <c:pt idx="48">
                  <c:v>32844</c:v>
                </c:pt>
                <c:pt idx="49">
                  <c:v>32875</c:v>
                </c:pt>
                <c:pt idx="50">
                  <c:v>32906</c:v>
                </c:pt>
                <c:pt idx="51">
                  <c:v>32934</c:v>
                </c:pt>
                <c:pt idx="52">
                  <c:v>32965</c:v>
                </c:pt>
                <c:pt idx="53">
                  <c:v>32995</c:v>
                </c:pt>
                <c:pt idx="54">
                  <c:v>33026</c:v>
                </c:pt>
                <c:pt idx="55">
                  <c:v>33056</c:v>
                </c:pt>
                <c:pt idx="56">
                  <c:v>33087</c:v>
                </c:pt>
                <c:pt idx="57">
                  <c:v>33118</c:v>
                </c:pt>
                <c:pt idx="58">
                  <c:v>33148</c:v>
                </c:pt>
                <c:pt idx="59">
                  <c:v>33179</c:v>
                </c:pt>
                <c:pt idx="60">
                  <c:v>33209</c:v>
                </c:pt>
                <c:pt idx="61">
                  <c:v>33240</c:v>
                </c:pt>
                <c:pt idx="62">
                  <c:v>33271</c:v>
                </c:pt>
                <c:pt idx="63">
                  <c:v>33299</c:v>
                </c:pt>
                <c:pt idx="64">
                  <c:v>33330</c:v>
                </c:pt>
                <c:pt idx="65">
                  <c:v>33360</c:v>
                </c:pt>
                <c:pt idx="66">
                  <c:v>33391</c:v>
                </c:pt>
                <c:pt idx="67">
                  <c:v>33421</c:v>
                </c:pt>
                <c:pt idx="68">
                  <c:v>33452</c:v>
                </c:pt>
                <c:pt idx="69">
                  <c:v>33483</c:v>
                </c:pt>
                <c:pt idx="70">
                  <c:v>33513</c:v>
                </c:pt>
                <c:pt idx="71">
                  <c:v>33544</c:v>
                </c:pt>
                <c:pt idx="72">
                  <c:v>33574</c:v>
                </c:pt>
                <c:pt idx="73">
                  <c:v>33605</c:v>
                </c:pt>
                <c:pt idx="74">
                  <c:v>33636</c:v>
                </c:pt>
                <c:pt idx="75">
                  <c:v>33665</c:v>
                </c:pt>
                <c:pt idx="76">
                  <c:v>33696</c:v>
                </c:pt>
                <c:pt idx="77">
                  <c:v>33726</c:v>
                </c:pt>
                <c:pt idx="78">
                  <c:v>33757</c:v>
                </c:pt>
                <c:pt idx="79">
                  <c:v>33787</c:v>
                </c:pt>
                <c:pt idx="80">
                  <c:v>33818</c:v>
                </c:pt>
                <c:pt idx="81">
                  <c:v>33849</c:v>
                </c:pt>
                <c:pt idx="82">
                  <c:v>33879</c:v>
                </c:pt>
                <c:pt idx="83">
                  <c:v>33910</c:v>
                </c:pt>
                <c:pt idx="84">
                  <c:v>33940</c:v>
                </c:pt>
                <c:pt idx="85">
                  <c:v>33971</c:v>
                </c:pt>
                <c:pt idx="86">
                  <c:v>34002</c:v>
                </c:pt>
                <c:pt idx="87">
                  <c:v>34030</c:v>
                </c:pt>
                <c:pt idx="88">
                  <c:v>34061</c:v>
                </c:pt>
                <c:pt idx="89">
                  <c:v>34091</c:v>
                </c:pt>
                <c:pt idx="90">
                  <c:v>34122</c:v>
                </c:pt>
                <c:pt idx="91">
                  <c:v>34152</c:v>
                </c:pt>
                <c:pt idx="92">
                  <c:v>34183</c:v>
                </c:pt>
                <c:pt idx="93">
                  <c:v>34214</c:v>
                </c:pt>
                <c:pt idx="94">
                  <c:v>34244</c:v>
                </c:pt>
                <c:pt idx="95">
                  <c:v>34275</c:v>
                </c:pt>
                <c:pt idx="96">
                  <c:v>34305</c:v>
                </c:pt>
                <c:pt idx="97">
                  <c:v>34336</c:v>
                </c:pt>
                <c:pt idx="98">
                  <c:v>34367</c:v>
                </c:pt>
                <c:pt idx="99">
                  <c:v>34395</c:v>
                </c:pt>
                <c:pt idx="100">
                  <c:v>34426</c:v>
                </c:pt>
                <c:pt idx="101">
                  <c:v>34456</c:v>
                </c:pt>
                <c:pt idx="102">
                  <c:v>34487</c:v>
                </c:pt>
                <c:pt idx="103">
                  <c:v>34517</c:v>
                </c:pt>
                <c:pt idx="104">
                  <c:v>34548</c:v>
                </c:pt>
                <c:pt idx="105">
                  <c:v>34579</c:v>
                </c:pt>
                <c:pt idx="106">
                  <c:v>34609</c:v>
                </c:pt>
                <c:pt idx="107">
                  <c:v>34640</c:v>
                </c:pt>
                <c:pt idx="108">
                  <c:v>34670</c:v>
                </c:pt>
                <c:pt idx="109">
                  <c:v>34701</c:v>
                </c:pt>
                <c:pt idx="110">
                  <c:v>34732</c:v>
                </c:pt>
                <c:pt idx="111">
                  <c:v>34760</c:v>
                </c:pt>
                <c:pt idx="112">
                  <c:v>34791</c:v>
                </c:pt>
                <c:pt idx="113">
                  <c:v>34821</c:v>
                </c:pt>
                <c:pt idx="114">
                  <c:v>34852</c:v>
                </c:pt>
                <c:pt idx="115">
                  <c:v>34882</c:v>
                </c:pt>
                <c:pt idx="116">
                  <c:v>34913</c:v>
                </c:pt>
                <c:pt idx="117">
                  <c:v>34944</c:v>
                </c:pt>
                <c:pt idx="118">
                  <c:v>34974</c:v>
                </c:pt>
                <c:pt idx="119">
                  <c:v>35005</c:v>
                </c:pt>
                <c:pt idx="120">
                  <c:v>35035</c:v>
                </c:pt>
                <c:pt idx="121">
                  <c:v>35066</c:v>
                </c:pt>
                <c:pt idx="122">
                  <c:v>35097</c:v>
                </c:pt>
                <c:pt idx="123">
                  <c:v>35126</c:v>
                </c:pt>
                <c:pt idx="124">
                  <c:v>35157</c:v>
                </c:pt>
                <c:pt idx="125">
                  <c:v>35187</c:v>
                </c:pt>
                <c:pt idx="126">
                  <c:v>35218</c:v>
                </c:pt>
                <c:pt idx="127">
                  <c:v>35248</c:v>
                </c:pt>
                <c:pt idx="128">
                  <c:v>35279</c:v>
                </c:pt>
                <c:pt idx="129">
                  <c:v>35310</c:v>
                </c:pt>
                <c:pt idx="130">
                  <c:v>35340</c:v>
                </c:pt>
                <c:pt idx="131">
                  <c:v>35371</c:v>
                </c:pt>
                <c:pt idx="132">
                  <c:v>35401</c:v>
                </c:pt>
                <c:pt idx="133">
                  <c:v>35432</c:v>
                </c:pt>
                <c:pt idx="134">
                  <c:v>35463</c:v>
                </c:pt>
                <c:pt idx="135">
                  <c:v>35491</c:v>
                </c:pt>
                <c:pt idx="136">
                  <c:v>35522</c:v>
                </c:pt>
                <c:pt idx="137">
                  <c:v>35552</c:v>
                </c:pt>
                <c:pt idx="138">
                  <c:v>35583</c:v>
                </c:pt>
                <c:pt idx="139">
                  <c:v>35613</c:v>
                </c:pt>
                <c:pt idx="140">
                  <c:v>35644</c:v>
                </c:pt>
                <c:pt idx="141">
                  <c:v>35675</c:v>
                </c:pt>
                <c:pt idx="142">
                  <c:v>35705</c:v>
                </c:pt>
                <c:pt idx="143">
                  <c:v>35736</c:v>
                </c:pt>
                <c:pt idx="144">
                  <c:v>35766</c:v>
                </c:pt>
                <c:pt idx="145">
                  <c:v>35797</c:v>
                </c:pt>
                <c:pt idx="146">
                  <c:v>35828</c:v>
                </c:pt>
                <c:pt idx="147">
                  <c:v>35856</c:v>
                </c:pt>
                <c:pt idx="148">
                  <c:v>35887</c:v>
                </c:pt>
                <c:pt idx="149">
                  <c:v>35917</c:v>
                </c:pt>
                <c:pt idx="150">
                  <c:v>35948</c:v>
                </c:pt>
                <c:pt idx="151">
                  <c:v>35978</c:v>
                </c:pt>
                <c:pt idx="152">
                  <c:v>36009</c:v>
                </c:pt>
                <c:pt idx="153">
                  <c:v>36040</c:v>
                </c:pt>
                <c:pt idx="154">
                  <c:v>36070</c:v>
                </c:pt>
                <c:pt idx="155">
                  <c:v>36101</c:v>
                </c:pt>
                <c:pt idx="156">
                  <c:v>36131</c:v>
                </c:pt>
                <c:pt idx="157">
                  <c:v>36162</c:v>
                </c:pt>
                <c:pt idx="158">
                  <c:v>36193</c:v>
                </c:pt>
                <c:pt idx="159">
                  <c:v>36221</c:v>
                </c:pt>
                <c:pt idx="160">
                  <c:v>36252</c:v>
                </c:pt>
                <c:pt idx="161">
                  <c:v>36282</c:v>
                </c:pt>
                <c:pt idx="162">
                  <c:v>36313</c:v>
                </c:pt>
                <c:pt idx="163">
                  <c:v>36343</c:v>
                </c:pt>
                <c:pt idx="164">
                  <c:v>36374</c:v>
                </c:pt>
                <c:pt idx="165">
                  <c:v>36405</c:v>
                </c:pt>
                <c:pt idx="166">
                  <c:v>36435</c:v>
                </c:pt>
                <c:pt idx="167">
                  <c:v>36466</c:v>
                </c:pt>
                <c:pt idx="168">
                  <c:v>36496</c:v>
                </c:pt>
                <c:pt idx="169">
                  <c:v>36527</c:v>
                </c:pt>
                <c:pt idx="170">
                  <c:v>36558</c:v>
                </c:pt>
                <c:pt idx="171">
                  <c:v>36587</c:v>
                </c:pt>
                <c:pt idx="172">
                  <c:v>36618</c:v>
                </c:pt>
                <c:pt idx="173">
                  <c:v>36648</c:v>
                </c:pt>
                <c:pt idx="174">
                  <c:v>36679</c:v>
                </c:pt>
                <c:pt idx="175">
                  <c:v>36709</c:v>
                </c:pt>
                <c:pt idx="176">
                  <c:v>36740</c:v>
                </c:pt>
                <c:pt idx="177">
                  <c:v>36771</c:v>
                </c:pt>
                <c:pt idx="178">
                  <c:v>36801</c:v>
                </c:pt>
                <c:pt idx="179">
                  <c:v>36832</c:v>
                </c:pt>
                <c:pt idx="180">
                  <c:v>36862</c:v>
                </c:pt>
                <c:pt idx="181">
                  <c:v>36893</c:v>
                </c:pt>
                <c:pt idx="182">
                  <c:v>36924</c:v>
                </c:pt>
                <c:pt idx="183">
                  <c:v>36952</c:v>
                </c:pt>
                <c:pt idx="184">
                  <c:v>36983</c:v>
                </c:pt>
                <c:pt idx="185">
                  <c:v>37013</c:v>
                </c:pt>
                <c:pt idx="186">
                  <c:v>37044</c:v>
                </c:pt>
                <c:pt idx="187">
                  <c:v>37074</c:v>
                </c:pt>
                <c:pt idx="188">
                  <c:v>37105</c:v>
                </c:pt>
                <c:pt idx="189">
                  <c:v>37136</c:v>
                </c:pt>
                <c:pt idx="190">
                  <c:v>37166</c:v>
                </c:pt>
                <c:pt idx="191">
                  <c:v>37197</c:v>
                </c:pt>
                <c:pt idx="192">
                  <c:v>37227</c:v>
                </c:pt>
                <c:pt idx="193">
                  <c:v>37258</c:v>
                </c:pt>
                <c:pt idx="194">
                  <c:v>37289</c:v>
                </c:pt>
                <c:pt idx="195">
                  <c:v>37317</c:v>
                </c:pt>
                <c:pt idx="196">
                  <c:v>37348</c:v>
                </c:pt>
                <c:pt idx="197">
                  <c:v>37378</c:v>
                </c:pt>
                <c:pt idx="198">
                  <c:v>37409</c:v>
                </c:pt>
                <c:pt idx="199">
                  <c:v>37439</c:v>
                </c:pt>
                <c:pt idx="200">
                  <c:v>37470</c:v>
                </c:pt>
                <c:pt idx="201">
                  <c:v>37501</c:v>
                </c:pt>
                <c:pt idx="202">
                  <c:v>37531</c:v>
                </c:pt>
                <c:pt idx="203">
                  <c:v>37562</c:v>
                </c:pt>
                <c:pt idx="204">
                  <c:v>37592</c:v>
                </c:pt>
                <c:pt idx="205">
                  <c:v>37623</c:v>
                </c:pt>
                <c:pt idx="206">
                  <c:v>37654</c:v>
                </c:pt>
                <c:pt idx="207">
                  <c:v>37682</c:v>
                </c:pt>
                <c:pt idx="208">
                  <c:v>37713</c:v>
                </c:pt>
                <c:pt idx="209">
                  <c:v>37743</c:v>
                </c:pt>
                <c:pt idx="210">
                  <c:v>37774</c:v>
                </c:pt>
                <c:pt idx="211">
                  <c:v>37804</c:v>
                </c:pt>
                <c:pt idx="212">
                  <c:v>37835</c:v>
                </c:pt>
                <c:pt idx="213">
                  <c:v>37866</c:v>
                </c:pt>
                <c:pt idx="214">
                  <c:v>37896</c:v>
                </c:pt>
                <c:pt idx="215">
                  <c:v>37927</c:v>
                </c:pt>
                <c:pt idx="216">
                  <c:v>37957</c:v>
                </c:pt>
                <c:pt idx="217">
                  <c:v>37988</c:v>
                </c:pt>
                <c:pt idx="218">
                  <c:v>38019</c:v>
                </c:pt>
                <c:pt idx="219">
                  <c:v>38048</c:v>
                </c:pt>
                <c:pt idx="220">
                  <c:v>38079</c:v>
                </c:pt>
                <c:pt idx="221">
                  <c:v>38109</c:v>
                </c:pt>
                <c:pt idx="222">
                  <c:v>38140</c:v>
                </c:pt>
                <c:pt idx="223">
                  <c:v>38170</c:v>
                </c:pt>
                <c:pt idx="224">
                  <c:v>38201</c:v>
                </c:pt>
                <c:pt idx="225">
                  <c:v>38232</c:v>
                </c:pt>
                <c:pt idx="226">
                  <c:v>38262</c:v>
                </c:pt>
                <c:pt idx="227">
                  <c:v>38293</c:v>
                </c:pt>
                <c:pt idx="228">
                  <c:v>38323</c:v>
                </c:pt>
                <c:pt idx="229">
                  <c:v>38354</c:v>
                </c:pt>
                <c:pt idx="230">
                  <c:v>38385</c:v>
                </c:pt>
                <c:pt idx="231">
                  <c:v>38413</c:v>
                </c:pt>
                <c:pt idx="232">
                  <c:v>38444</c:v>
                </c:pt>
                <c:pt idx="233">
                  <c:v>38474</c:v>
                </c:pt>
                <c:pt idx="234">
                  <c:v>38505</c:v>
                </c:pt>
                <c:pt idx="235">
                  <c:v>38535</c:v>
                </c:pt>
                <c:pt idx="236">
                  <c:v>38566</c:v>
                </c:pt>
                <c:pt idx="237">
                  <c:v>38597</c:v>
                </c:pt>
                <c:pt idx="238">
                  <c:v>38627</c:v>
                </c:pt>
                <c:pt idx="239">
                  <c:v>38658</c:v>
                </c:pt>
                <c:pt idx="240">
                  <c:v>38688</c:v>
                </c:pt>
                <c:pt idx="241">
                  <c:v>38719</c:v>
                </c:pt>
                <c:pt idx="242">
                  <c:v>38750</c:v>
                </c:pt>
                <c:pt idx="243">
                  <c:v>38778</c:v>
                </c:pt>
                <c:pt idx="244">
                  <c:v>38809</c:v>
                </c:pt>
                <c:pt idx="245">
                  <c:v>38839</c:v>
                </c:pt>
                <c:pt idx="246">
                  <c:v>38870</c:v>
                </c:pt>
                <c:pt idx="247">
                  <c:v>38900</c:v>
                </c:pt>
                <c:pt idx="248">
                  <c:v>38931</c:v>
                </c:pt>
                <c:pt idx="249">
                  <c:v>38962</c:v>
                </c:pt>
                <c:pt idx="250">
                  <c:v>38992</c:v>
                </c:pt>
                <c:pt idx="251">
                  <c:v>39023</c:v>
                </c:pt>
                <c:pt idx="252">
                  <c:v>39053</c:v>
                </c:pt>
                <c:pt idx="253">
                  <c:v>39084</c:v>
                </c:pt>
                <c:pt idx="254">
                  <c:v>39115</c:v>
                </c:pt>
                <c:pt idx="255">
                  <c:v>39143</c:v>
                </c:pt>
                <c:pt idx="256">
                  <c:v>39174</c:v>
                </c:pt>
                <c:pt idx="257">
                  <c:v>39204</c:v>
                </c:pt>
                <c:pt idx="258">
                  <c:v>39235</c:v>
                </c:pt>
                <c:pt idx="259">
                  <c:v>39265</c:v>
                </c:pt>
                <c:pt idx="260">
                  <c:v>39296</c:v>
                </c:pt>
                <c:pt idx="261">
                  <c:v>39327</c:v>
                </c:pt>
                <c:pt idx="262">
                  <c:v>39357</c:v>
                </c:pt>
                <c:pt idx="263">
                  <c:v>39388</c:v>
                </c:pt>
                <c:pt idx="264">
                  <c:v>39418</c:v>
                </c:pt>
                <c:pt idx="265">
                  <c:v>39449</c:v>
                </c:pt>
                <c:pt idx="266">
                  <c:v>39480</c:v>
                </c:pt>
                <c:pt idx="267">
                  <c:v>39509</c:v>
                </c:pt>
                <c:pt idx="268">
                  <c:v>39540</c:v>
                </c:pt>
                <c:pt idx="269">
                  <c:v>39570</c:v>
                </c:pt>
                <c:pt idx="270">
                  <c:v>39601</c:v>
                </c:pt>
                <c:pt idx="271">
                  <c:v>39631</c:v>
                </c:pt>
                <c:pt idx="272">
                  <c:v>39662</c:v>
                </c:pt>
                <c:pt idx="273">
                  <c:v>39693</c:v>
                </c:pt>
                <c:pt idx="274">
                  <c:v>39723</c:v>
                </c:pt>
                <c:pt idx="275">
                  <c:v>39754</c:v>
                </c:pt>
                <c:pt idx="276">
                  <c:v>39784</c:v>
                </c:pt>
                <c:pt idx="277">
                  <c:v>39815</c:v>
                </c:pt>
                <c:pt idx="278">
                  <c:v>39846</c:v>
                </c:pt>
                <c:pt idx="279">
                  <c:v>39874</c:v>
                </c:pt>
                <c:pt idx="280">
                  <c:v>39905</c:v>
                </c:pt>
                <c:pt idx="281">
                  <c:v>39935</c:v>
                </c:pt>
                <c:pt idx="282">
                  <c:v>39966</c:v>
                </c:pt>
                <c:pt idx="283">
                  <c:v>39996</c:v>
                </c:pt>
                <c:pt idx="284">
                  <c:v>40027</c:v>
                </c:pt>
                <c:pt idx="285">
                  <c:v>40058</c:v>
                </c:pt>
                <c:pt idx="286">
                  <c:v>40088</c:v>
                </c:pt>
                <c:pt idx="287">
                  <c:v>40119</c:v>
                </c:pt>
                <c:pt idx="288">
                  <c:v>40149</c:v>
                </c:pt>
                <c:pt idx="289">
                  <c:v>40180</c:v>
                </c:pt>
                <c:pt idx="290">
                  <c:v>40211</c:v>
                </c:pt>
                <c:pt idx="291">
                  <c:v>40239</c:v>
                </c:pt>
                <c:pt idx="292">
                  <c:v>40270</c:v>
                </c:pt>
                <c:pt idx="293">
                  <c:v>40300</c:v>
                </c:pt>
                <c:pt idx="294">
                  <c:v>40331</c:v>
                </c:pt>
                <c:pt idx="295">
                  <c:v>40361</c:v>
                </c:pt>
                <c:pt idx="296">
                  <c:v>40392</c:v>
                </c:pt>
                <c:pt idx="297">
                  <c:v>40423</c:v>
                </c:pt>
                <c:pt idx="298">
                  <c:v>40453</c:v>
                </c:pt>
                <c:pt idx="299">
                  <c:v>40484</c:v>
                </c:pt>
                <c:pt idx="300">
                  <c:v>40514</c:v>
                </c:pt>
                <c:pt idx="301">
                  <c:v>40545</c:v>
                </c:pt>
                <c:pt idx="302">
                  <c:v>40576</c:v>
                </c:pt>
                <c:pt idx="303">
                  <c:v>40604</c:v>
                </c:pt>
                <c:pt idx="304">
                  <c:v>40635</c:v>
                </c:pt>
                <c:pt idx="305">
                  <c:v>40665</c:v>
                </c:pt>
                <c:pt idx="306">
                  <c:v>40696</c:v>
                </c:pt>
                <c:pt idx="307">
                  <c:v>40726</c:v>
                </c:pt>
                <c:pt idx="308">
                  <c:v>40757</c:v>
                </c:pt>
                <c:pt idx="309">
                  <c:v>40788</c:v>
                </c:pt>
                <c:pt idx="310">
                  <c:v>40818</c:v>
                </c:pt>
                <c:pt idx="311">
                  <c:v>40849</c:v>
                </c:pt>
                <c:pt idx="312">
                  <c:v>40879</c:v>
                </c:pt>
                <c:pt idx="313">
                  <c:v>40910</c:v>
                </c:pt>
                <c:pt idx="314">
                  <c:v>40941</c:v>
                </c:pt>
                <c:pt idx="315">
                  <c:v>40970</c:v>
                </c:pt>
                <c:pt idx="316">
                  <c:v>41001</c:v>
                </c:pt>
                <c:pt idx="317">
                  <c:v>41031</c:v>
                </c:pt>
                <c:pt idx="318">
                  <c:v>41062</c:v>
                </c:pt>
                <c:pt idx="319">
                  <c:v>41092</c:v>
                </c:pt>
                <c:pt idx="320">
                  <c:v>41123</c:v>
                </c:pt>
                <c:pt idx="321">
                  <c:v>41154</c:v>
                </c:pt>
                <c:pt idx="322">
                  <c:v>41184</c:v>
                </c:pt>
                <c:pt idx="323">
                  <c:v>41215</c:v>
                </c:pt>
                <c:pt idx="324">
                  <c:v>41245</c:v>
                </c:pt>
                <c:pt idx="325">
                  <c:v>41276</c:v>
                </c:pt>
                <c:pt idx="326">
                  <c:v>41307</c:v>
                </c:pt>
                <c:pt idx="327">
                  <c:v>41335</c:v>
                </c:pt>
                <c:pt idx="328">
                  <c:v>41366</c:v>
                </c:pt>
                <c:pt idx="329">
                  <c:v>41396</c:v>
                </c:pt>
                <c:pt idx="330">
                  <c:v>41427</c:v>
                </c:pt>
                <c:pt idx="331">
                  <c:v>41457</c:v>
                </c:pt>
                <c:pt idx="332">
                  <c:v>41488</c:v>
                </c:pt>
                <c:pt idx="333">
                  <c:v>41519</c:v>
                </c:pt>
                <c:pt idx="334">
                  <c:v>41549</c:v>
                </c:pt>
                <c:pt idx="335">
                  <c:v>41580</c:v>
                </c:pt>
                <c:pt idx="336">
                  <c:v>41610</c:v>
                </c:pt>
                <c:pt idx="337">
                  <c:v>41641</c:v>
                </c:pt>
                <c:pt idx="338">
                  <c:v>41672</c:v>
                </c:pt>
                <c:pt idx="339">
                  <c:v>41700</c:v>
                </c:pt>
                <c:pt idx="340">
                  <c:v>41731</c:v>
                </c:pt>
                <c:pt idx="341">
                  <c:v>41761</c:v>
                </c:pt>
                <c:pt idx="342">
                  <c:v>41792</c:v>
                </c:pt>
                <c:pt idx="343">
                  <c:v>41822</c:v>
                </c:pt>
                <c:pt idx="344">
                  <c:v>41853</c:v>
                </c:pt>
                <c:pt idx="345">
                  <c:v>41884</c:v>
                </c:pt>
                <c:pt idx="346">
                  <c:v>41914</c:v>
                </c:pt>
                <c:pt idx="347">
                  <c:v>41945</c:v>
                </c:pt>
                <c:pt idx="348">
                  <c:v>41975</c:v>
                </c:pt>
                <c:pt idx="349">
                  <c:v>42006</c:v>
                </c:pt>
                <c:pt idx="350">
                  <c:v>42037</c:v>
                </c:pt>
                <c:pt idx="351">
                  <c:v>42065</c:v>
                </c:pt>
                <c:pt idx="352">
                  <c:v>42096</c:v>
                </c:pt>
                <c:pt idx="353">
                  <c:v>42126</c:v>
                </c:pt>
                <c:pt idx="354">
                  <c:v>42157</c:v>
                </c:pt>
                <c:pt idx="355">
                  <c:v>42187</c:v>
                </c:pt>
                <c:pt idx="356">
                  <c:v>42218</c:v>
                </c:pt>
                <c:pt idx="357">
                  <c:v>42249</c:v>
                </c:pt>
                <c:pt idx="358">
                  <c:v>42279</c:v>
                </c:pt>
                <c:pt idx="359">
                  <c:v>42310</c:v>
                </c:pt>
                <c:pt idx="360">
                  <c:v>42340</c:v>
                </c:pt>
                <c:pt idx="361">
                  <c:v>42371</c:v>
                </c:pt>
                <c:pt idx="362">
                  <c:v>42402</c:v>
                </c:pt>
                <c:pt idx="363">
                  <c:v>42431</c:v>
                </c:pt>
                <c:pt idx="364">
                  <c:v>42462</c:v>
                </c:pt>
                <c:pt idx="365">
                  <c:v>42492</c:v>
                </c:pt>
                <c:pt idx="366">
                  <c:v>42523</c:v>
                </c:pt>
                <c:pt idx="367">
                  <c:v>42553</c:v>
                </c:pt>
                <c:pt idx="368">
                  <c:v>42584</c:v>
                </c:pt>
                <c:pt idx="369">
                  <c:v>42615</c:v>
                </c:pt>
                <c:pt idx="370">
                  <c:v>42645</c:v>
                </c:pt>
                <c:pt idx="371">
                  <c:v>42676</c:v>
                </c:pt>
                <c:pt idx="372">
                  <c:v>42706</c:v>
                </c:pt>
                <c:pt idx="373">
                  <c:v>42737</c:v>
                </c:pt>
                <c:pt idx="374">
                  <c:v>42768</c:v>
                </c:pt>
                <c:pt idx="375">
                  <c:v>42796</c:v>
                </c:pt>
                <c:pt idx="376">
                  <c:v>42827</c:v>
                </c:pt>
                <c:pt idx="377">
                  <c:v>42857</c:v>
                </c:pt>
                <c:pt idx="378">
                  <c:v>42888</c:v>
                </c:pt>
                <c:pt idx="379">
                  <c:v>42918</c:v>
                </c:pt>
                <c:pt idx="380">
                  <c:v>42949</c:v>
                </c:pt>
                <c:pt idx="381">
                  <c:v>42980</c:v>
                </c:pt>
                <c:pt idx="382">
                  <c:v>43010</c:v>
                </c:pt>
                <c:pt idx="383">
                  <c:v>43041</c:v>
                </c:pt>
                <c:pt idx="384">
                  <c:v>43071</c:v>
                </c:pt>
                <c:pt idx="385">
                  <c:v>43102</c:v>
                </c:pt>
                <c:pt idx="386">
                  <c:v>43133</c:v>
                </c:pt>
                <c:pt idx="387">
                  <c:v>43161</c:v>
                </c:pt>
                <c:pt idx="388">
                  <c:v>43192</c:v>
                </c:pt>
                <c:pt idx="389">
                  <c:v>43222</c:v>
                </c:pt>
                <c:pt idx="390">
                  <c:v>43253</c:v>
                </c:pt>
                <c:pt idx="391">
                  <c:v>43283</c:v>
                </c:pt>
                <c:pt idx="392">
                  <c:v>43314</c:v>
                </c:pt>
                <c:pt idx="393">
                  <c:v>43345</c:v>
                </c:pt>
                <c:pt idx="394">
                  <c:v>43375</c:v>
                </c:pt>
                <c:pt idx="395">
                  <c:v>43406</c:v>
                </c:pt>
                <c:pt idx="396">
                  <c:v>43436</c:v>
                </c:pt>
                <c:pt idx="397">
                  <c:v>43467</c:v>
                </c:pt>
                <c:pt idx="398">
                  <c:v>43498</c:v>
                </c:pt>
                <c:pt idx="399">
                  <c:v>43526</c:v>
                </c:pt>
                <c:pt idx="400">
                  <c:v>43557</c:v>
                </c:pt>
                <c:pt idx="401">
                  <c:v>43587</c:v>
                </c:pt>
                <c:pt idx="402">
                  <c:v>43618</c:v>
                </c:pt>
                <c:pt idx="403">
                  <c:v>43648</c:v>
                </c:pt>
                <c:pt idx="404">
                  <c:v>43679</c:v>
                </c:pt>
                <c:pt idx="405">
                  <c:v>43710</c:v>
                </c:pt>
                <c:pt idx="406">
                  <c:v>43740</c:v>
                </c:pt>
                <c:pt idx="407">
                  <c:v>43771</c:v>
                </c:pt>
                <c:pt idx="408">
                  <c:v>43801</c:v>
                </c:pt>
                <c:pt idx="409">
                  <c:v>43832</c:v>
                </c:pt>
                <c:pt idx="410">
                  <c:v>43863</c:v>
                </c:pt>
                <c:pt idx="411">
                  <c:v>43892</c:v>
                </c:pt>
                <c:pt idx="412">
                  <c:v>43923</c:v>
                </c:pt>
                <c:pt idx="413">
                  <c:v>43953</c:v>
                </c:pt>
                <c:pt idx="414">
                  <c:v>43984</c:v>
                </c:pt>
                <c:pt idx="415">
                  <c:v>44014</c:v>
                </c:pt>
                <c:pt idx="416">
                  <c:v>44045</c:v>
                </c:pt>
                <c:pt idx="417">
                  <c:v>44076</c:v>
                </c:pt>
                <c:pt idx="418">
                  <c:v>44106</c:v>
                </c:pt>
                <c:pt idx="419">
                  <c:v>44137</c:v>
                </c:pt>
                <c:pt idx="420">
                  <c:v>44167</c:v>
                </c:pt>
                <c:pt idx="421">
                  <c:v>44198</c:v>
                </c:pt>
                <c:pt idx="422">
                  <c:v>44229</c:v>
                </c:pt>
                <c:pt idx="423">
                  <c:v>44257</c:v>
                </c:pt>
                <c:pt idx="424">
                  <c:v>44288</c:v>
                </c:pt>
                <c:pt idx="425">
                  <c:v>44318</c:v>
                </c:pt>
                <c:pt idx="426">
                  <c:v>44349</c:v>
                </c:pt>
                <c:pt idx="427">
                  <c:v>44379</c:v>
                </c:pt>
                <c:pt idx="428">
                  <c:v>44410</c:v>
                </c:pt>
                <c:pt idx="429">
                  <c:v>44441</c:v>
                </c:pt>
                <c:pt idx="430">
                  <c:v>44471</c:v>
                </c:pt>
                <c:pt idx="431">
                  <c:v>44502</c:v>
                </c:pt>
                <c:pt idx="432">
                  <c:v>44532</c:v>
                </c:pt>
                <c:pt idx="433">
                  <c:v>44563</c:v>
                </c:pt>
                <c:pt idx="434">
                  <c:v>44594</c:v>
                </c:pt>
                <c:pt idx="435">
                  <c:v>44622</c:v>
                </c:pt>
                <c:pt idx="436">
                  <c:v>44653</c:v>
                </c:pt>
                <c:pt idx="437">
                  <c:v>44683</c:v>
                </c:pt>
                <c:pt idx="438">
                  <c:v>44714</c:v>
                </c:pt>
                <c:pt idx="439">
                  <c:v>44744</c:v>
                </c:pt>
                <c:pt idx="440">
                  <c:v>44775</c:v>
                </c:pt>
                <c:pt idx="441">
                  <c:v>44806</c:v>
                </c:pt>
                <c:pt idx="442">
                  <c:v>44836</c:v>
                </c:pt>
                <c:pt idx="443">
                  <c:v>44867</c:v>
                </c:pt>
                <c:pt idx="444">
                  <c:v>44897</c:v>
                </c:pt>
                <c:pt idx="445">
                  <c:v>44928</c:v>
                </c:pt>
                <c:pt idx="446">
                  <c:v>44959</c:v>
                </c:pt>
                <c:pt idx="447">
                  <c:v>44987</c:v>
                </c:pt>
                <c:pt idx="448">
                  <c:v>45018</c:v>
                </c:pt>
                <c:pt idx="449">
                  <c:v>45048</c:v>
                </c:pt>
                <c:pt idx="450">
                  <c:v>45079</c:v>
                </c:pt>
                <c:pt idx="451">
                  <c:v>45109</c:v>
                </c:pt>
                <c:pt idx="452">
                  <c:v>45140</c:v>
                </c:pt>
                <c:pt idx="453">
                  <c:v>45171</c:v>
                </c:pt>
                <c:pt idx="454">
                  <c:v>45201</c:v>
                </c:pt>
                <c:pt idx="455">
                  <c:v>45232</c:v>
                </c:pt>
                <c:pt idx="456">
                  <c:v>45262</c:v>
                </c:pt>
                <c:pt idx="457">
                  <c:v>45293</c:v>
                </c:pt>
                <c:pt idx="458">
                  <c:v>45324</c:v>
                </c:pt>
                <c:pt idx="459">
                  <c:v>45353</c:v>
                </c:pt>
                <c:pt idx="460">
                  <c:v>45384</c:v>
                </c:pt>
                <c:pt idx="461">
                  <c:v>45414</c:v>
                </c:pt>
                <c:pt idx="462">
                  <c:v>45445</c:v>
                </c:pt>
                <c:pt idx="463">
                  <c:v>45475</c:v>
                </c:pt>
                <c:pt idx="464">
                  <c:v>45506</c:v>
                </c:pt>
                <c:pt idx="465">
                  <c:v>45537</c:v>
                </c:pt>
                <c:pt idx="466">
                  <c:v>45567</c:v>
                </c:pt>
                <c:pt idx="467">
                  <c:v>45598</c:v>
                </c:pt>
                <c:pt idx="468">
                  <c:v>45628</c:v>
                </c:pt>
                <c:pt idx="469">
                  <c:v>45659</c:v>
                </c:pt>
                <c:pt idx="470">
                  <c:v>45690</c:v>
                </c:pt>
                <c:pt idx="471">
                  <c:v>45718</c:v>
                </c:pt>
                <c:pt idx="472">
                  <c:v>45749</c:v>
                </c:pt>
                <c:pt idx="473">
                  <c:v>45779</c:v>
                </c:pt>
                <c:pt idx="474">
                  <c:v>45810</c:v>
                </c:pt>
                <c:pt idx="475">
                  <c:v>45840</c:v>
                </c:pt>
                <c:pt idx="476">
                  <c:v>45871</c:v>
                </c:pt>
                <c:pt idx="477">
                  <c:v>45902</c:v>
                </c:pt>
                <c:pt idx="478">
                  <c:v>45932</c:v>
                </c:pt>
                <c:pt idx="479">
                  <c:v>45963</c:v>
                </c:pt>
                <c:pt idx="480">
                  <c:v>45993</c:v>
                </c:pt>
              </c:numCache>
            </c:numRef>
          </c:cat>
          <c:val>
            <c:numRef>
              <c:f>Sheet1!$AF$2:$AF$482</c:f>
              <c:numCache>
                <c:formatCode>General</c:formatCode>
                <c:ptCount val="481"/>
                <c:pt idx="0">
                  <c:v>0</c:v>
                </c:pt>
                <c:pt idx="1">
                  <c:v>50.775060732695977</c:v>
                </c:pt>
                <c:pt idx="2">
                  <c:v>101.02443845818819</c:v>
                </c:pt>
                <c:pt idx="3">
                  <c:v>156.84087636410194</c:v>
                </c:pt>
                <c:pt idx="4">
                  <c:v>238.33439869329749</c:v>
                </c:pt>
                <c:pt idx="5">
                  <c:v>297.43942195658036</c:v>
                </c:pt>
                <c:pt idx="6">
                  <c:v>333.09722591941301</c:v>
                </c:pt>
                <c:pt idx="7">
                  <c:v>377.26934791329381</c:v>
                </c:pt>
                <c:pt idx="8">
                  <c:v>406.9922521258863</c:v>
                </c:pt>
                <c:pt idx="9">
                  <c:v>497.92072827466967</c:v>
                </c:pt>
                <c:pt idx="10">
                  <c:v>508.3941510103578</c:v>
                </c:pt>
                <c:pt idx="11">
                  <c:v>578.16563692146531</c:v>
                </c:pt>
                <c:pt idx="12">
                  <c:v>634.88098226728539</c:v>
                </c:pt>
                <c:pt idx="13">
                  <c:v>685.6985390375005</c:v>
                </c:pt>
                <c:pt idx="14">
                  <c:v>733.41725012128325</c:v>
                </c:pt>
                <c:pt idx="15">
                  <c:v>820.0117829262166</c:v>
                </c:pt>
                <c:pt idx="16">
                  <c:v>909.41542722454244</c:v>
                </c:pt>
                <c:pt idx="17">
                  <c:v>976.73725070450166</c:v>
                </c:pt>
                <c:pt idx="18">
                  <c:v>1035.629512814736</c:v>
                </c:pt>
                <c:pt idx="19">
                  <c:v>1133.3521584917962</c:v>
                </c:pt>
                <c:pt idx="20">
                  <c:v>1242.1439199262613</c:v>
                </c:pt>
                <c:pt idx="21">
                  <c:v>1261.1325639367324</c:v>
                </c:pt>
                <c:pt idx="22">
                  <c:v>1343.2889739263871</c:v>
                </c:pt>
                <c:pt idx="23">
                  <c:v>1060.8315058248322</c:v>
                </c:pt>
                <c:pt idx="24">
                  <c:v>1028.2919453522011</c:v>
                </c:pt>
                <c:pt idx="25">
                  <c:v>1089.7902417703767</c:v>
                </c:pt>
                <c:pt idx="26">
                  <c:v>1162.2324078720176</c:v>
                </c:pt>
                <c:pt idx="27">
                  <c:v>1291.9597419710963</c:v>
                </c:pt>
                <c:pt idx="28">
                  <c:v>1350.8161708327177</c:v>
                </c:pt>
                <c:pt idx="29">
                  <c:v>1443.8735904902928</c:v>
                </c:pt>
                <c:pt idx="30">
                  <c:v>1509.968132962774</c:v>
                </c:pt>
                <c:pt idx="31">
                  <c:v>1628.6730401771897</c:v>
                </c:pt>
                <c:pt idx="32">
                  <c:v>1728.6279817856537</c:v>
                </c:pt>
                <c:pt idx="33">
                  <c:v>1693.7882194208266</c:v>
                </c:pt>
                <c:pt idx="34">
                  <c:v>1840.0664243325925</c:v>
                </c:pt>
                <c:pt idx="35">
                  <c:v>1973.9533249272913</c:v>
                </c:pt>
                <c:pt idx="36">
                  <c:v>1989.5376186597589</c:v>
                </c:pt>
                <c:pt idx="37">
                  <c:v>2094.9720732674973</c:v>
                </c:pt>
                <c:pt idx="38">
                  <c:v>2333.9262092243184</c:v>
                </c:pt>
                <c:pt idx="39">
                  <c:v>2325.3711511402748</c:v>
                </c:pt>
                <c:pt idx="40">
                  <c:v>2435.8138516981876</c:v>
                </c:pt>
                <c:pt idx="41">
                  <c:v>2557.3628568471809</c:v>
                </c:pt>
                <c:pt idx="42">
                  <c:v>2573.0839796289424</c:v>
                </c:pt>
                <c:pt idx="43">
                  <c:v>2692.4533312309431</c:v>
                </c:pt>
                <c:pt idx="44">
                  <c:v>2930.9758524248027</c:v>
                </c:pt>
                <c:pt idx="45">
                  <c:v>3139.840707979175</c:v>
                </c:pt>
                <c:pt idx="46">
                  <c:v>3104.378748887058</c:v>
                </c:pt>
                <c:pt idx="47">
                  <c:v>2910.9368116130649</c:v>
                </c:pt>
                <c:pt idx="48">
                  <c:v>3028.6712879551396</c:v>
                </c:pt>
                <c:pt idx="49">
                  <c:v>3287.0707932241139</c:v>
                </c:pt>
                <c:pt idx="50">
                  <c:v>3273.154974647759</c:v>
                </c:pt>
                <c:pt idx="51">
                  <c:v>3293.7796555200989</c:v>
                </c:pt>
                <c:pt idx="52">
                  <c:v>3355.8124167687379</c:v>
                </c:pt>
                <c:pt idx="53">
                  <c:v>3264.2549542791776</c:v>
                </c:pt>
                <c:pt idx="54">
                  <c:v>3608.530333664813</c:v>
                </c:pt>
                <c:pt idx="55">
                  <c:v>3699.4115298021529</c:v>
                </c:pt>
                <c:pt idx="56">
                  <c:v>3759.1312441948248</c:v>
                </c:pt>
                <c:pt idx="57">
                  <c:v>3427.552575585908</c:v>
                </c:pt>
                <c:pt idx="58">
                  <c:v>3021.1759250798968</c:v>
                </c:pt>
                <c:pt idx="59">
                  <c:v>3223.2503835630814</c:v>
                </c:pt>
                <c:pt idx="60">
                  <c:v>3341.1252723985731</c:v>
                </c:pt>
                <c:pt idx="61">
                  <c:v>3338.4980802265404</c:v>
                </c:pt>
                <c:pt idx="62">
                  <c:v>3441.7870465911465</c:v>
                </c:pt>
                <c:pt idx="63">
                  <c:v>3968.9142915852071</c:v>
                </c:pt>
                <c:pt idx="64">
                  <c:v>4091.9526325908278</c:v>
                </c:pt>
                <c:pt idx="65">
                  <c:v>4193.4476532965709</c:v>
                </c:pt>
                <c:pt idx="66">
                  <c:v>4430.3475500892209</c:v>
                </c:pt>
                <c:pt idx="67">
                  <c:v>4323.7967016908133</c:v>
                </c:pt>
                <c:pt idx="68">
                  <c:v>4439.1656297795917</c:v>
                </c:pt>
                <c:pt idx="69">
                  <c:v>4590.5517993444873</c:v>
                </c:pt>
                <c:pt idx="70">
                  <c:v>4571.6310027013296</c:v>
                </c:pt>
                <c:pt idx="71">
                  <c:v>4522.1341174001209</c:v>
                </c:pt>
                <c:pt idx="72">
                  <c:v>4355.3595867104195</c:v>
                </c:pt>
                <c:pt idx="73">
                  <c:v>4512.5532431550091</c:v>
                </c:pt>
                <c:pt idx="74">
                  <c:v>4739.7084453734551</c:v>
                </c:pt>
                <c:pt idx="75">
                  <c:v>4950.255584064711</c:v>
                </c:pt>
                <c:pt idx="76">
                  <c:v>4846.8488367023356</c:v>
                </c:pt>
                <c:pt idx="77">
                  <c:v>5140.9279417797916</c:v>
                </c:pt>
                <c:pt idx="78">
                  <c:v>5365.9121512002885</c:v>
                </c:pt>
                <c:pt idx="79">
                  <c:v>5026.6350536404634</c:v>
                </c:pt>
                <c:pt idx="80">
                  <c:v>4783.0253328110748</c:v>
                </c:pt>
                <c:pt idx="81">
                  <c:v>4573.917950184763</c:v>
                </c:pt>
                <c:pt idx="82">
                  <c:v>4824.2203892176631</c:v>
                </c:pt>
                <c:pt idx="83">
                  <c:v>5009.9238663337164</c:v>
                </c:pt>
                <c:pt idx="84">
                  <c:v>5122.8527558281912</c:v>
                </c:pt>
                <c:pt idx="85">
                  <c:v>5479.0072805204363</c:v>
                </c:pt>
                <c:pt idx="86">
                  <c:v>5642.3237976381506</c:v>
                </c:pt>
                <c:pt idx="87">
                  <c:v>5812.3319700359762</c:v>
                </c:pt>
                <c:pt idx="88">
                  <c:v>6075.9408200079142</c:v>
                </c:pt>
                <c:pt idx="89">
                  <c:v>6126.5376290337344</c:v>
                </c:pt>
                <c:pt idx="90">
                  <c:v>6288.8657617270619</c:v>
                </c:pt>
                <c:pt idx="91">
                  <c:v>6615.8375982047728</c:v>
                </c:pt>
                <c:pt idx="92">
                  <c:v>6935.6592111670207</c:v>
                </c:pt>
                <c:pt idx="93">
                  <c:v>7367.7317723076821</c:v>
                </c:pt>
                <c:pt idx="94">
                  <c:v>7300.5036729412495</c:v>
                </c:pt>
                <c:pt idx="95">
                  <c:v>7931.1303215506996</c:v>
                </c:pt>
                <c:pt idx="96">
                  <c:v>7980.1486621885797</c:v>
                </c:pt>
                <c:pt idx="97">
                  <c:v>8641.2699506343197</c:v>
                </c:pt>
                <c:pt idx="98">
                  <c:v>9081.1478992386456</c:v>
                </c:pt>
                <c:pt idx="99">
                  <c:v>8709.0605097675871</c:v>
                </c:pt>
                <c:pt idx="100">
                  <c:v>8409.8521284163744</c:v>
                </c:pt>
                <c:pt idx="101">
                  <c:v>8592.1956996304489</c:v>
                </c:pt>
                <c:pt idx="102">
                  <c:v>8300.0257332859856</c:v>
                </c:pt>
                <c:pt idx="103">
                  <c:v>8034.2401267618761</c:v>
                </c:pt>
                <c:pt idx="104">
                  <c:v>8444.9309336073075</c:v>
                </c:pt>
                <c:pt idx="105">
                  <c:v>8674.0992401924032</c:v>
                </c:pt>
                <c:pt idx="106">
                  <c:v>8332.6930425073788</c:v>
                </c:pt>
                <c:pt idx="107">
                  <c:v>8453.6714552915601</c:v>
                </c:pt>
                <c:pt idx="108">
                  <c:v>8632.5998831724846</c:v>
                </c:pt>
                <c:pt idx="109">
                  <c:v>8632.9551374023449</c:v>
                </c:pt>
                <c:pt idx="110">
                  <c:v>8502.5284699822441</c:v>
                </c:pt>
                <c:pt idx="111">
                  <c:v>8560.9555521098464</c:v>
                </c:pt>
                <c:pt idx="112">
                  <c:v>8657.4247365833053</c:v>
                </c:pt>
                <c:pt idx="113">
                  <c:v>8961.2717465700771</c:v>
                </c:pt>
                <c:pt idx="114">
                  <c:v>9274.1124213481435</c:v>
                </c:pt>
                <c:pt idx="115">
                  <c:v>9253.6237152551912</c:v>
                </c:pt>
                <c:pt idx="116">
                  <c:v>9799.1595387432644</c:v>
                </c:pt>
                <c:pt idx="117">
                  <c:v>9883.2966520704267</c:v>
                </c:pt>
                <c:pt idx="118">
                  <c:v>10029.453484161533</c:v>
                </c:pt>
                <c:pt idx="119">
                  <c:v>9963.0033115974966</c:v>
                </c:pt>
                <c:pt idx="120">
                  <c:v>10236.43892012964</c:v>
                </c:pt>
                <c:pt idx="121">
                  <c:v>10475.866721552864</c:v>
                </c:pt>
                <c:pt idx="122">
                  <c:v>10938.442927790107</c:v>
                </c:pt>
                <c:pt idx="123">
                  <c:v>11094.85932219385</c:v>
                </c:pt>
                <c:pt idx="124">
                  <c:v>11308.937939176381</c:v>
                </c:pt>
                <c:pt idx="125">
                  <c:v>11725.656240934442</c:v>
                </c:pt>
                <c:pt idx="126">
                  <c:v>11813.563180135166</c:v>
                </c:pt>
                <c:pt idx="127">
                  <c:v>11984.197619232114</c:v>
                </c:pt>
                <c:pt idx="128">
                  <c:v>11576.411755852867</c:v>
                </c:pt>
                <c:pt idx="129">
                  <c:v>12034.053894106257</c:v>
                </c:pt>
                <c:pt idx="130">
                  <c:v>12574.954784891388</c:v>
                </c:pt>
                <c:pt idx="131">
                  <c:v>12851.902175115853</c:v>
                </c:pt>
                <c:pt idx="132">
                  <c:v>13742.423908805104</c:v>
                </c:pt>
                <c:pt idx="133">
                  <c:v>14042.247505404534</c:v>
                </c:pt>
                <c:pt idx="134">
                  <c:v>15091.117185070168</c:v>
                </c:pt>
                <c:pt idx="135">
                  <c:v>15851.596853284878</c:v>
                </c:pt>
                <c:pt idx="136">
                  <c:v>16163.983722399411</c:v>
                </c:pt>
                <c:pt idx="137">
                  <c:v>16694.362509181967</c:v>
                </c:pt>
                <c:pt idx="138">
                  <c:v>17421.891845622573</c:v>
                </c:pt>
                <c:pt idx="139">
                  <c:v>18561.275234857301</c:v>
                </c:pt>
                <c:pt idx="140">
                  <c:v>20673.784108876145</c:v>
                </c:pt>
                <c:pt idx="141">
                  <c:v>19276.168555132084</c:v>
                </c:pt>
                <c:pt idx="142">
                  <c:v>20482.721758369418</c:v>
                </c:pt>
                <c:pt idx="143">
                  <c:v>19161.455322430247</c:v>
                </c:pt>
                <c:pt idx="144">
                  <c:v>19950.577045894792</c:v>
                </c:pt>
                <c:pt idx="145">
                  <c:v>21098.694602698612</c:v>
                </c:pt>
                <c:pt idx="146">
                  <c:v>22295.578736279658</c:v>
                </c:pt>
                <c:pt idx="147">
                  <c:v>23955.089020179003</c:v>
                </c:pt>
                <c:pt idx="148">
                  <c:v>26250.817228189066</c:v>
                </c:pt>
                <c:pt idx="149">
                  <c:v>25810.224692731397</c:v>
                </c:pt>
                <c:pt idx="150">
                  <c:v>26424.433999573459</c:v>
                </c:pt>
                <c:pt idx="151">
                  <c:v>27369.653760388857</c:v>
                </c:pt>
                <c:pt idx="152">
                  <c:v>27406.96782225246</c:v>
                </c:pt>
                <c:pt idx="153">
                  <c:v>23557.817171875933</c:v>
                </c:pt>
                <c:pt idx="154">
                  <c:v>21205.671688348648</c:v>
                </c:pt>
                <c:pt idx="155">
                  <c:v>23162.521773556095</c:v>
                </c:pt>
                <c:pt idx="156">
                  <c:v>24792.317172244282</c:v>
                </c:pt>
                <c:pt idx="157">
                  <c:v>25817.313710510312</c:v>
                </c:pt>
                <c:pt idx="158">
                  <c:v>26587.48206677855</c:v>
                </c:pt>
                <c:pt idx="159">
                  <c:v>26981.241335566654</c:v>
                </c:pt>
                <c:pt idx="160">
                  <c:v>27687.338602763975</c:v>
                </c:pt>
                <c:pt idx="161">
                  <c:v>29163.960766760596</c:v>
                </c:pt>
                <c:pt idx="162">
                  <c:v>28380.77443424685</c:v>
                </c:pt>
                <c:pt idx="163">
                  <c:v>29311.724582989893</c:v>
                </c:pt>
                <c:pt idx="164">
                  <c:v>28409.033464675162</c:v>
                </c:pt>
                <c:pt idx="165">
                  <c:v>28629.406340922687</c:v>
                </c:pt>
                <c:pt idx="166">
                  <c:v>28496.870449469174</c:v>
                </c:pt>
                <c:pt idx="167">
                  <c:v>30185.796570965056</c:v>
                </c:pt>
                <c:pt idx="168">
                  <c:v>32470.081205507722</c:v>
                </c:pt>
                <c:pt idx="169">
                  <c:v>35447.056817516685</c:v>
                </c:pt>
                <c:pt idx="170">
                  <c:v>34440.364539112328</c:v>
                </c:pt>
                <c:pt idx="171">
                  <c:v>36512.71949161373</c:v>
                </c:pt>
                <c:pt idx="172">
                  <c:v>37841.597722004837</c:v>
                </c:pt>
                <c:pt idx="173">
                  <c:v>38165.597896036234</c:v>
                </c:pt>
                <c:pt idx="174">
                  <c:v>36450.819838198469</c:v>
                </c:pt>
                <c:pt idx="175">
                  <c:v>37003.158543944781</c:v>
                </c:pt>
                <c:pt idx="176">
                  <c:v>37973.37721803871</c:v>
                </c:pt>
                <c:pt idx="177">
                  <c:v>38169.846220299907</c:v>
                </c:pt>
                <c:pt idx="178">
                  <c:v>37197.00362664822</c:v>
                </c:pt>
                <c:pt idx="179">
                  <c:v>37896.092788517024</c:v>
                </c:pt>
                <c:pt idx="180">
                  <c:v>35945.966703926773</c:v>
                </c:pt>
                <c:pt idx="181">
                  <c:v>35306.336965833812</c:v>
                </c:pt>
                <c:pt idx="182">
                  <c:v>35642.712912566145</c:v>
                </c:pt>
                <c:pt idx="183">
                  <c:v>33110.706071724642</c:v>
                </c:pt>
                <c:pt idx="184">
                  <c:v>32145.368253136989</c:v>
                </c:pt>
                <c:pt idx="185">
                  <c:v>34263.141827190106</c:v>
                </c:pt>
                <c:pt idx="186">
                  <c:v>34386.04307172705</c:v>
                </c:pt>
                <c:pt idx="187">
                  <c:v>33735.354735524284</c:v>
                </c:pt>
                <c:pt idx="188">
                  <c:v>32401.052897780184</c:v>
                </c:pt>
                <c:pt idx="189">
                  <c:v>30038.517599788196</c:v>
                </c:pt>
                <c:pt idx="190">
                  <c:v>26939.614539315626</c:v>
                </c:pt>
                <c:pt idx="191">
                  <c:v>28812.563647986135</c:v>
                </c:pt>
                <c:pt idx="192">
                  <c:v>29767.682401033802</c:v>
                </c:pt>
                <c:pt idx="193">
                  <c:v>30465.262889474983</c:v>
                </c:pt>
                <c:pt idx="194">
                  <c:v>30415.049658625805</c:v>
                </c:pt>
                <c:pt idx="195">
                  <c:v>30496.560777826606</c:v>
                </c:pt>
                <c:pt idx="196">
                  <c:v>31491.261598562603</c:v>
                </c:pt>
                <c:pt idx="197">
                  <c:v>30409.216982035799</c:v>
                </c:pt>
                <c:pt idx="198">
                  <c:v>29175.112052931465</c:v>
                </c:pt>
                <c:pt idx="199">
                  <c:v>26196.830943333858</c:v>
                </c:pt>
                <c:pt idx="200">
                  <c:v>23164.782573504835</c:v>
                </c:pt>
                <c:pt idx="201">
                  <c:v>23770.117732392595</c:v>
                </c:pt>
                <c:pt idx="202">
                  <c:v>21796.316037330391</c:v>
                </c:pt>
                <c:pt idx="203">
                  <c:v>22640.829659463394</c:v>
                </c:pt>
                <c:pt idx="204">
                  <c:v>23998.056523818879</c:v>
                </c:pt>
                <c:pt idx="205">
                  <c:v>22634.158980181386</c:v>
                </c:pt>
                <c:pt idx="206">
                  <c:v>20855.337558696589</c:v>
                </c:pt>
                <c:pt idx="207">
                  <c:v>19871.451099792965</c:v>
                </c:pt>
                <c:pt idx="208">
                  <c:v>20235.462790260524</c:v>
                </c:pt>
                <c:pt idx="209">
                  <c:v>21576.575733600024</c:v>
                </c:pt>
                <c:pt idx="210">
                  <c:v>22271.934001431469</c:v>
                </c:pt>
                <c:pt idx="211">
                  <c:v>22644.59719436974</c:v>
                </c:pt>
                <c:pt idx="212">
                  <c:v>23380.238080498864</c:v>
                </c:pt>
                <c:pt idx="213">
                  <c:v>24603.365228692284</c:v>
                </c:pt>
                <c:pt idx="214">
                  <c:v>23805.819269325788</c:v>
                </c:pt>
                <c:pt idx="215">
                  <c:v>25437.523943783228</c:v>
                </c:pt>
                <c:pt idx="216">
                  <c:v>25608.287373457275</c:v>
                </c:pt>
                <c:pt idx="217">
                  <c:v>26391.534006721318</c:v>
                </c:pt>
                <c:pt idx="218">
                  <c:v>26922.937756570784</c:v>
                </c:pt>
                <c:pt idx="219">
                  <c:v>28172.507733816921</c:v>
                </c:pt>
                <c:pt idx="220">
                  <c:v>27987.149079378421</c:v>
                </c:pt>
                <c:pt idx="221">
                  <c:v>27918.750661808601</c:v>
                </c:pt>
                <c:pt idx="222">
                  <c:v>27697.630471000142</c:v>
                </c:pt>
                <c:pt idx="223">
                  <c:v>28036.05970645362</c:v>
                </c:pt>
                <c:pt idx="224">
                  <c:v>27837.969377887519</c:v>
                </c:pt>
                <c:pt idx="225">
                  <c:v>27966.805509145208</c:v>
                </c:pt>
                <c:pt idx="226">
                  <c:v>28710.00181560286</c:v>
                </c:pt>
                <c:pt idx="227">
                  <c:v>29099.754187912422</c:v>
                </c:pt>
                <c:pt idx="228">
                  <c:v>29897.420079077714</c:v>
                </c:pt>
                <c:pt idx="229">
                  <c:v>30226.838249711953</c:v>
                </c:pt>
                <c:pt idx="230">
                  <c:v>31156.232402519498</c:v>
                </c:pt>
                <c:pt idx="231">
                  <c:v>32060.223255998459</c:v>
                </c:pt>
                <c:pt idx="232">
                  <c:v>31896.016204972599</c:v>
                </c:pt>
                <c:pt idx="233">
                  <c:v>31356.519729155298</c:v>
                </c:pt>
                <c:pt idx="234">
                  <c:v>33340.240897558077</c:v>
                </c:pt>
                <c:pt idx="235">
                  <c:v>34338.527311970633</c:v>
                </c:pt>
                <c:pt idx="236">
                  <c:v>35556.407932016606</c:v>
                </c:pt>
                <c:pt idx="237">
                  <c:v>35607.891082205402</c:v>
                </c:pt>
                <c:pt idx="238">
                  <c:v>37313.765320226805</c:v>
                </c:pt>
                <c:pt idx="239">
                  <c:v>36315.687163392475</c:v>
                </c:pt>
                <c:pt idx="240">
                  <c:v>38293.751075165135</c:v>
                </c:pt>
                <c:pt idx="241">
                  <c:v>38887.570132447683</c:v>
                </c:pt>
                <c:pt idx="242">
                  <c:v>40204.798476906821</c:v>
                </c:pt>
                <c:pt idx="243">
                  <c:v>40990.944855134287</c:v>
                </c:pt>
                <c:pt idx="244">
                  <c:v>42353.454227520277</c:v>
                </c:pt>
                <c:pt idx="245">
                  <c:v>42984.98842340758</c:v>
                </c:pt>
                <c:pt idx="246">
                  <c:v>40960.467711051489</c:v>
                </c:pt>
                <c:pt idx="247">
                  <c:v>41282.545462193455</c:v>
                </c:pt>
                <c:pt idx="248">
                  <c:v>41953.575616081143</c:v>
                </c:pt>
                <c:pt idx="249">
                  <c:v>43283.109153075042</c:v>
                </c:pt>
                <c:pt idx="250">
                  <c:v>43927.066445723729</c:v>
                </c:pt>
                <c:pt idx="251">
                  <c:v>45536.632733832041</c:v>
                </c:pt>
                <c:pt idx="252">
                  <c:v>45126.132300573438</c:v>
                </c:pt>
                <c:pt idx="253">
                  <c:v>47841.413887604991</c:v>
                </c:pt>
                <c:pt idx="254">
                  <c:v>49061.142430697029</c:v>
                </c:pt>
                <c:pt idx="255">
                  <c:v>46801.543698906607</c:v>
                </c:pt>
                <c:pt idx="256">
                  <c:v>48955.35235607042</c:v>
                </c:pt>
                <c:pt idx="257">
                  <c:v>51021.404399502026</c:v>
                </c:pt>
                <c:pt idx="258">
                  <c:v>53027.919066818104</c:v>
                </c:pt>
                <c:pt idx="259">
                  <c:v>52221.397274315903</c:v>
                </c:pt>
                <c:pt idx="260">
                  <c:v>50282.818657968659</c:v>
                </c:pt>
                <c:pt idx="261">
                  <c:v>50497.143986447802</c:v>
                </c:pt>
                <c:pt idx="262">
                  <c:v>51394.238293867304</c:v>
                </c:pt>
                <c:pt idx="263">
                  <c:v>51148.691203634713</c:v>
                </c:pt>
                <c:pt idx="264">
                  <c:v>49752.424349029519</c:v>
                </c:pt>
                <c:pt idx="265">
                  <c:v>48713.285563437705</c:v>
                </c:pt>
                <c:pt idx="266">
                  <c:v>44497.202646231191</c:v>
                </c:pt>
                <c:pt idx="267">
                  <c:v>42733.624402810754</c:v>
                </c:pt>
                <c:pt idx="268">
                  <c:v>43611.553465824843</c:v>
                </c:pt>
                <c:pt idx="269">
                  <c:v>45433.180738772739</c:v>
                </c:pt>
                <c:pt idx="270">
                  <c:v>44479.693672094363</c:v>
                </c:pt>
                <c:pt idx="271">
                  <c:v>39378.160624516458</c:v>
                </c:pt>
                <c:pt idx="272">
                  <c:v>39349.581989275743</c:v>
                </c:pt>
                <c:pt idx="273">
                  <c:v>40851.135464486739</c:v>
                </c:pt>
                <c:pt idx="274">
                  <c:v>35934.887800661752</c:v>
                </c:pt>
                <c:pt idx="275">
                  <c:v>31789.387743806335</c:v>
                </c:pt>
                <c:pt idx="276">
                  <c:v>28213.972107733567</c:v>
                </c:pt>
                <c:pt idx="277">
                  <c:v>29295.321910535185</c:v>
                </c:pt>
                <c:pt idx="278">
                  <c:v>26760.596278467976</c:v>
                </c:pt>
                <c:pt idx="279">
                  <c:v>23682.805781270308</c:v>
                </c:pt>
                <c:pt idx="280">
                  <c:v>27278.615805364239</c:v>
                </c:pt>
                <c:pt idx="281">
                  <c:v>29352.658837992982</c:v>
                </c:pt>
                <c:pt idx="282">
                  <c:v>31815.696715683065</c:v>
                </c:pt>
                <c:pt idx="283">
                  <c:v>30395.209142895161</c:v>
                </c:pt>
                <c:pt idx="284">
                  <c:v>34084.272471616263</c:v>
                </c:pt>
                <c:pt idx="285">
                  <c:v>34518.798537253919</c:v>
                </c:pt>
                <c:pt idx="286">
                  <c:v>35073.22468767142</c:v>
                </c:pt>
                <c:pt idx="287">
                  <c:v>35735.248487946788</c:v>
                </c:pt>
                <c:pt idx="288">
                  <c:v>37229.345329437696</c:v>
                </c:pt>
                <c:pt idx="289">
                  <c:v>38385.686012141618</c:v>
                </c:pt>
                <c:pt idx="290">
                  <c:v>37908.109058964663</c:v>
                </c:pt>
                <c:pt idx="291">
                  <c:v>38076.558307815547</c:v>
                </c:pt>
                <c:pt idx="292">
                  <c:v>40774.102879203121</c:v>
                </c:pt>
                <c:pt idx="293">
                  <c:v>39991.701773873086</c:v>
                </c:pt>
                <c:pt idx="294">
                  <c:v>38178.662461388783</c:v>
                </c:pt>
                <c:pt idx="295">
                  <c:v>36970.079457980726</c:v>
                </c:pt>
                <c:pt idx="296">
                  <c:v>40932.998758969276</c:v>
                </c:pt>
                <c:pt idx="297">
                  <c:v>40484.520811253708</c:v>
                </c:pt>
                <c:pt idx="298">
                  <c:v>40690.136865704801</c:v>
                </c:pt>
                <c:pt idx="299">
                  <c:v>42100.504742025565</c:v>
                </c:pt>
                <c:pt idx="300">
                  <c:v>42878.420191549572</c:v>
                </c:pt>
                <c:pt idx="301">
                  <c:v>43878.91271820572</c:v>
                </c:pt>
                <c:pt idx="302">
                  <c:v>45121.596861629208</c:v>
                </c:pt>
                <c:pt idx="303">
                  <c:v>44943.799396712893</c:v>
                </c:pt>
                <c:pt idx="304">
                  <c:v>44686.059566411779</c:v>
                </c:pt>
                <c:pt idx="305">
                  <c:v>45635.262032054881</c:v>
                </c:pt>
                <c:pt idx="306">
                  <c:v>44606.075592837093</c:v>
                </c:pt>
                <c:pt idx="307">
                  <c:v>44783.471723523486</c:v>
                </c:pt>
                <c:pt idx="308">
                  <c:v>42103.028515668753</c:v>
                </c:pt>
                <c:pt idx="309">
                  <c:v>38310.821998122767</c:v>
                </c:pt>
                <c:pt idx="310">
                  <c:v>36904.10974770625</c:v>
                </c:pt>
                <c:pt idx="311">
                  <c:v>39348.338276625851</c:v>
                </c:pt>
                <c:pt idx="312">
                  <c:v>40083.555918675294</c:v>
                </c:pt>
                <c:pt idx="313">
                  <c:v>41277.961808430846</c:v>
                </c:pt>
                <c:pt idx="314">
                  <c:v>43380.818449327766</c:v>
                </c:pt>
                <c:pt idx="315">
                  <c:v>44739.41323011963</c:v>
                </c:pt>
                <c:pt idx="316">
                  <c:v>44965.646312666911</c:v>
                </c:pt>
                <c:pt idx="317">
                  <c:v>43697.34194767064</c:v>
                </c:pt>
                <c:pt idx="318">
                  <c:v>40375.76247500172</c:v>
                </c:pt>
                <c:pt idx="319">
                  <c:v>43973.651736750071</c:v>
                </c:pt>
                <c:pt idx="320">
                  <c:v>44896.501335358349</c:v>
                </c:pt>
                <c:pt idx="321">
                  <c:v>46587.090332886117</c:v>
                </c:pt>
                <c:pt idx="322">
                  <c:v>47198.192468800939</c:v>
                </c:pt>
                <c:pt idx="323">
                  <c:v>47851.010949296026</c:v>
                </c:pt>
                <c:pt idx="324">
                  <c:v>48202.711665915987</c:v>
                </c:pt>
                <c:pt idx="325">
                  <c:v>49864.074581833345</c:v>
                </c:pt>
                <c:pt idx="326">
                  <c:v>50466.104630094334</c:v>
                </c:pt>
                <c:pt idx="327">
                  <c:v>50701.357842211095</c:v>
                </c:pt>
                <c:pt idx="328">
                  <c:v>52437.529502743535</c:v>
                </c:pt>
                <c:pt idx="329">
                  <c:v>53006.997933427338</c:v>
                </c:pt>
                <c:pt idx="330">
                  <c:v>53501.211525130224</c:v>
                </c:pt>
                <c:pt idx="331">
                  <c:v>51587.614202056968</c:v>
                </c:pt>
                <c:pt idx="332">
                  <c:v>54655.334553079985</c:v>
                </c:pt>
                <c:pt idx="333">
                  <c:v>54617.70903027161</c:v>
                </c:pt>
                <c:pt idx="334">
                  <c:v>56085.436818996823</c:v>
                </c:pt>
                <c:pt idx="335">
                  <c:v>58107.107702485846</c:v>
                </c:pt>
                <c:pt idx="336">
                  <c:v>58733.174483212431</c:v>
                </c:pt>
                <c:pt idx="337">
                  <c:v>59111.84695915581</c:v>
                </c:pt>
                <c:pt idx="338">
                  <c:v>57803.072682040867</c:v>
                </c:pt>
                <c:pt idx="339">
                  <c:v>60077.220230051258</c:v>
                </c:pt>
                <c:pt idx="340">
                  <c:v>61511.148665935601</c:v>
                </c:pt>
                <c:pt idx="341">
                  <c:v>62317.046676416045</c:v>
                </c:pt>
                <c:pt idx="342">
                  <c:v>64231.807280982634</c:v>
                </c:pt>
                <c:pt idx="343">
                  <c:v>64559.311414070828</c:v>
                </c:pt>
                <c:pt idx="344">
                  <c:v>62156.997775463075</c:v>
                </c:pt>
                <c:pt idx="345">
                  <c:v>64368.878717386964</c:v>
                </c:pt>
                <c:pt idx="346">
                  <c:v>62447.675368766897</c:v>
                </c:pt>
                <c:pt idx="347">
                  <c:v>62888.541280342484</c:v>
                </c:pt>
                <c:pt idx="348">
                  <c:v>65519.628478395054</c:v>
                </c:pt>
                <c:pt idx="349">
                  <c:v>64378.055834982631</c:v>
                </c:pt>
                <c:pt idx="350">
                  <c:v>69434.250810342535</c:v>
                </c:pt>
                <c:pt idx="351">
                  <c:v>74037.43065994652</c:v>
                </c:pt>
                <c:pt idx="352">
                  <c:v>75704.085879771927</c:v>
                </c:pt>
                <c:pt idx="353">
                  <c:v>75496.670124769298</c:v>
                </c:pt>
                <c:pt idx="354">
                  <c:v>76298.553092866365</c:v>
                </c:pt>
                <c:pt idx="355">
                  <c:v>74308.346473773272</c:v>
                </c:pt>
                <c:pt idx="356">
                  <c:v>77079.144288572017</c:v>
                </c:pt>
                <c:pt idx="357">
                  <c:v>68308.242422256226</c:v>
                </c:pt>
                <c:pt idx="358">
                  <c:v>67168.78683783357</c:v>
                </c:pt>
                <c:pt idx="359">
                  <c:v>73001.430096842683</c:v>
                </c:pt>
                <c:pt idx="360">
                  <c:v>74495.82578888048</c:v>
                </c:pt>
                <c:pt idx="361">
                  <c:v>70876.445375610987</c:v>
                </c:pt>
                <c:pt idx="362">
                  <c:v>64978.525045644441</c:v>
                </c:pt>
                <c:pt idx="363">
                  <c:v>66549.519265273295</c:v>
                </c:pt>
                <c:pt idx="364">
                  <c:v>65258.066360369572</c:v>
                </c:pt>
                <c:pt idx="365">
                  <c:v>67556.813986094727</c:v>
                </c:pt>
                <c:pt idx="366">
                  <c:v>68703.827178620428</c:v>
                </c:pt>
                <c:pt idx="367">
                  <c:v>66872.311569303944</c:v>
                </c:pt>
                <c:pt idx="368">
                  <c:v>67458.405346342028</c:v>
                </c:pt>
                <c:pt idx="369">
                  <c:v>70717.609235366603</c:v>
                </c:pt>
                <c:pt idx="370">
                  <c:v>69428.696026060832</c:v>
                </c:pt>
                <c:pt idx="371">
                  <c:v>67352.904651164528</c:v>
                </c:pt>
                <c:pt idx="372">
                  <c:v>69181.607382902934</c:v>
                </c:pt>
                <c:pt idx="373">
                  <c:v>74155.964030759511</c:v>
                </c:pt>
                <c:pt idx="374">
                  <c:v>73967.304649268248</c:v>
                </c:pt>
                <c:pt idx="375">
                  <c:v>77019.507633760397</c:v>
                </c:pt>
                <c:pt idx="376">
                  <c:v>78105.339813140221</c:v>
                </c:pt>
                <c:pt idx="377">
                  <c:v>80488.070779171714</c:v>
                </c:pt>
                <c:pt idx="378">
                  <c:v>81949.349390843985</c:v>
                </c:pt>
                <c:pt idx="379">
                  <c:v>80321.103283529068</c:v>
                </c:pt>
                <c:pt idx="380">
                  <c:v>79373.141885556353</c:v>
                </c:pt>
                <c:pt idx="381">
                  <c:v>79122.646518631067</c:v>
                </c:pt>
                <c:pt idx="382">
                  <c:v>82193.047470411446</c:v>
                </c:pt>
                <c:pt idx="383">
                  <c:v>83404.504517290421</c:v>
                </c:pt>
                <c:pt idx="384">
                  <c:v>81184.614056556675</c:v>
                </c:pt>
                <c:pt idx="385">
                  <c:v>82274.400828779515</c:v>
                </c:pt>
                <c:pt idx="386">
                  <c:v>82269.612944540873</c:v>
                </c:pt>
                <c:pt idx="387">
                  <c:v>78008.277059558837</c:v>
                </c:pt>
                <c:pt idx="388">
                  <c:v>79193.054978400833</c:v>
                </c:pt>
                <c:pt idx="389">
                  <c:v>83448.567814821654</c:v>
                </c:pt>
                <c:pt idx="390">
                  <c:v>84134.853687278999</c:v>
                </c:pt>
                <c:pt idx="391">
                  <c:v>82146.340296437687</c:v>
                </c:pt>
                <c:pt idx="392">
                  <c:v>84368.230332519757</c:v>
                </c:pt>
                <c:pt idx="393">
                  <c:v>83688.111984115443</c:v>
                </c:pt>
                <c:pt idx="394">
                  <c:v>83845.977839606989</c:v>
                </c:pt>
                <c:pt idx="395">
                  <c:v>80215.822935167918</c:v>
                </c:pt>
                <c:pt idx="396">
                  <c:v>79899.283120508539</c:v>
                </c:pt>
                <c:pt idx="397">
                  <c:v>74661.507354820467</c:v>
                </c:pt>
                <c:pt idx="398">
                  <c:v>79704.03112114071</c:v>
                </c:pt>
                <c:pt idx="399">
                  <c:v>83134.415737384843</c:v>
                </c:pt>
                <c:pt idx="400">
                  <c:v>85975.75907122092</c:v>
                </c:pt>
                <c:pt idx="401">
                  <c:v>87587.220484399499</c:v>
                </c:pt>
                <c:pt idx="402">
                  <c:v>84282.685824117463</c:v>
                </c:pt>
                <c:pt idx="403">
                  <c:v>88716.129574682825</c:v>
                </c:pt>
                <c:pt idx="404">
                  <c:v>86230.736200253203</c:v>
                </c:pt>
                <c:pt idx="405">
                  <c:v>87142.42537234402</c:v>
                </c:pt>
                <c:pt idx="406">
                  <c:v>86578.771396978729</c:v>
                </c:pt>
                <c:pt idx="407">
                  <c:v>91648.679741738961</c:v>
                </c:pt>
                <c:pt idx="408">
                  <c:v>92089.912890394873</c:v>
                </c:pt>
                <c:pt idx="409">
                  <c:v>96416.629330424606</c:v>
                </c:pt>
                <c:pt idx="410">
                  <c:v>94572.975776318868</c:v>
                </c:pt>
                <c:pt idx="411">
                  <c:v>86591.19394685654</c:v>
                </c:pt>
                <c:pt idx="412">
                  <c:v>72408.986978237997</c:v>
                </c:pt>
                <c:pt idx="413">
                  <c:v>78147.57014200087</c:v>
                </c:pt>
                <c:pt idx="414">
                  <c:v>83497.339387774278</c:v>
                </c:pt>
                <c:pt idx="415">
                  <c:v>85752.551505678508</c:v>
                </c:pt>
                <c:pt idx="416">
                  <c:v>84533.717517200304</c:v>
                </c:pt>
                <c:pt idx="417">
                  <c:v>86436.946748052418</c:v>
                </c:pt>
                <c:pt idx="418">
                  <c:v>84582.180617576712</c:v>
                </c:pt>
                <c:pt idx="419">
                  <c:v>81349.943570026488</c:v>
                </c:pt>
                <c:pt idx="420">
                  <c:v>91865.975559525381</c:v>
                </c:pt>
                <c:pt idx="421">
                  <c:v>93488.421929990916</c:v>
                </c:pt>
                <c:pt idx="422">
                  <c:v>95165.888810313903</c:v>
                </c:pt>
                <c:pt idx="423">
                  <c:v>97221.504010407676</c:v>
                </c:pt>
                <c:pt idx="424">
                  <c:v>102191.5900887138</c:v>
                </c:pt>
                <c:pt idx="425">
                  <c:v>104470.93018182022</c:v>
                </c:pt>
                <c:pt idx="426">
                  <c:v>107888.80414349004</c:v>
                </c:pt>
                <c:pt idx="427">
                  <c:v>109520.66949061272</c:v>
                </c:pt>
                <c:pt idx="428">
                  <c:v>111338.6768659977</c:v>
                </c:pt>
                <c:pt idx="429">
                  <c:v>113896.71657513161</c:v>
                </c:pt>
                <c:pt idx="430">
                  <c:v>109200.85254439697</c:v>
                </c:pt>
                <c:pt idx="431">
                  <c:v>115894.24539818826</c:v>
                </c:pt>
                <c:pt idx="432">
                  <c:v>112774.88536151471</c:v>
                </c:pt>
                <c:pt idx="433">
                  <c:v>118918.14125244698</c:v>
                </c:pt>
                <c:pt idx="434">
                  <c:v>116535.60908330315</c:v>
                </c:pt>
                <c:pt idx="435">
                  <c:v>109580.92393145766</c:v>
                </c:pt>
                <c:pt idx="436">
                  <c:v>112967.38818771504</c:v>
                </c:pt>
                <c:pt idx="437">
                  <c:v>110455.49830412504</c:v>
                </c:pt>
                <c:pt idx="438">
                  <c:v>110833.08421374817</c:v>
                </c:pt>
                <c:pt idx="439">
                  <c:v>102753.35332997725</c:v>
                </c:pt>
                <c:pt idx="440">
                  <c:v>110165.37356612842</c:v>
                </c:pt>
                <c:pt idx="441">
                  <c:v>105530.70680309672</c:v>
                </c:pt>
                <c:pt idx="442">
                  <c:v>99444.850957933595</c:v>
                </c:pt>
                <c:pt idx="443">
                  <c:v>105196.21554902417</c:v>
                </c:pt>
                <c:pt idx="444">
                  <c:v>112986.54608495549</c:v>
                </c:pt>
                <c:pt idx="445">
                  <c:v>109413.62252827905</c:v>
                </c:pt>
                <c:pt idx="446">
                  <c:v>117162.85306201763</c:v>
                </c:pt>
                <c:pt idx="447">
                  <c:v>117770.07709360037</c:v>
                </c:pt>
                <c:pt idx="448">
                  <c:v>118043.51918766358</c:v>
                </c:pt>
                <c:pt idx="449">
                  <c:v>119847.04229365525</c:v>
                </c:pt>
                <c:pt idx="450">
                  <c:v>121121.78846423951</c:v>
                </c:pt>
                <c:pt idx="451">
                  <c:v>121127.32109491063</c:v>
                </c:pt>
                <c:pt idx="452">
                  <c:v>121124.84526494022</c:v>
                </c:pt>
                <c:pt idx="453">
                  <c:v>120885.87965726135</c:v>
                </c:pt>
                <c:pt idx="454">
                  <c:v>117886.37937630794</c:v>
                </c:pt>
                <c:pt idx="455">
                  <c:v>117461.95500859494</c:v>
                </c:pt>
                <c:pt idx="456">
                  <c:v>123523.66035115278</c:v>
                </c:pt>
                <c:pt idx="457">
                  <c:v>126864.26965654822</c:v>
                </c:pt>
                <c:pt idx="458">
                  <c:v>128594.81654544287</c:v>
                </c:pt>
                <c:pt idx="459">
                  <c:v>132378.07469754905</c:v>
                </c:pt>
                <c:pt idx="460">
                  <c:v>135938.82540053234</c:v>
                </c:pt>
                <c:pt idx="461">
                  <c:v>135640.4288701989</c:v>
                </c:pt>
                <c:pt idx="462">
                  <c:v>141225.07107939481</c:v>
                </c:pt>
                <c:pt idx="463">
                  <c:v>139359.63417804608</c:v>
                </c:pt>
                <c:pt idx="464">
                  <c:v>135732.76836742944</c:v>
                </c:pt>
                <c:pt idx="465">
                  <c:v>143477.46818199256</c:v>
                </c:pt>
                <c:pt idx="466">
                  <c:v>142564.8100795502</c:v>
                </c:pt>
                <c:pt idx="467">
                  <c:v>139923.81781423686</c:v>
                </c:pt>
                <c:pt idx="468">
                  <c:v>140949.28809699867</c:v>
                </c:pt>
                <c:pt idx="469">
                  <c:v>140218.60221772778</c:v>
                </c:pt>
                <c:pt idx="470">
                  <c:v>147172.96535628612</c:v>
                </c:pt>
                <c:pt idx="471">
                  <c:v>155519.44943646347</c:v>
                </c:pt>
                <c:pt idx="472">
                  <c:v>148760.76707842309</c:v>
                </c:pt>
                <c:pt idx="473">
                  <c:v>149578.3152780415</c:v>
                </c:pt>
                <c:pt idx="474">
                  <c:v>154055.76408985807</c:v>
                </c:pt>
                <c:pt idx="475">
                  <c:v>152366.84534125638</c:v>
                </c:pt>
                <c:pt idx="476">
                  <c:v>150659.44533608915</c:v>
                </c:pt>
                <c:pt idx="477">
                  <c:v>153519.2913952925</c:v>
                </c:pt>
                <c:pt idx="478">
                  <c:v>160770.58800197893</c:v>
                </c:pt>
                <c:pt idx="479">
                  <c:v>162129.47420722211</c:v>
                </c:pt>
                <c:pt idx="480">
                  <c:v>163478.87078546762</c:v>
                </c:pt>
              </c:numCache>
            </c:numRef>
          </c:val>
          <c:smooth val="0"/>
          <c:extLst>
            <c:ext xmlns:c16="http://schemas.microsoft.com/office/drawing/2014/chart" uri="{C3380CC4-5D6E-409C-BE32-E72D297353CC}">
              <c16:uniqueId val="{00000001-D003-4E2B-AEAF-D21CE0FF1B2E}"/>
            </c:ext>
          </c:extLst>
        </c:ser>
        <c:ser>
          <c:idx val="1"/>
          <c:order val="1"/>
          <c:tx>
            <c:strRef>
              <c:f>Sheet1!$AG$1</c:f>
              <c:strCache>
                <c:ptCount val="1"/>
                <c:pt idx="0">
                  <c:v>30 Jahre</c:v>
                </c:pt>
              </c:strCache>
            </c:strRef>
          </c:tx>
          <c:spPr>
            <a:ln w="28575" cap="rnd">
              <a:solidFill>
                <a:srgbClr val="003781"/>
              </a:solidFill>
              <a:prstDash val="sysDash"/>
              <a:round/>
            </a:ln>
            <a:effectLst/>
          </c:spPr>
          <c:marker>
            <c:symbol val="none"/>
          </c:marker>
          <c:dLbls>
            <c:dLbl>
              <c:idx val="48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3-4E2B-AEAF-D21CE0FF1B2E}"/>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378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31383</c:v>
                </c:pt>
                <c:pt idx="1">
                  <c:v>31414</c:v>
                </c:pt>
                <c:pt idx="2">
                  <c:v>31445</c:v>
                </c:pt>
                <c:pt idx="3">
                  <c:v>31473</c:v>
                </c:pt>
                <c:pt idx="4">
                  <c:v>31504</c:v>
                </c:pt>
                <c:pt idx="5">
                  <c:v>31534</c:v>
                </c:pt>
                <c:pt idx="6">
                  <c:v>31565</c:v>
                </c:pt>
                <c:pt idx="7">
                  <c:v>31595</c:v>
                </c:pt>
                <c:pt idx="8">
                  <c:v>31626</c:v>
                </c:pt>
                <c:pt idx="9">
                  <c:v>31657</c:v>
                </c:pt>
                <c:pt idx="10">
                  <c:v>31687</c:v>
                </c:pt>
                <c:pt idx="11">
                  <c:v>31718</c:v>
                </c:pt>
                <c:pt idx="12">
                  <c:v>31748</c:v>
                </c:pt>
                <c:pt idx="13">
                  <c:v>31779</c:v>
                </c:pt>
                <c:pt idx="14">
                  <c:v>31810</c:v>
                </c:pt>
                <c:pt idx="15">
                  <c:v>31838</c:v>
                </c:pt>
                <c:pt idx="16">
                  <c:v>31869</c:v>
                </c:pt>
                <c:pt idx="17">
                  <c:v>31899</c:v>
                </c:pt>
                <c:pt idx="18">
                  <c:v>31930</c:v>
                </c:pt>
                <c:pt idx="19">
                  <c:v>31960</c:v>
                </c:pt>
                <c:pt idx="20">
                  <c:v>31991</c:v>
                </c:pt>
                <c:pt idx="21">
                  <c:v>32022</c:v>
                </c:pt>
                <c:pt idx="22">
                  <c:v>32052</c:v>
                </c:pt>
                <c:pt idx="23">
                  <c:v>32083</c:v>
                </c:pt>
                <c:pt idx="24">
                  <c:v>32113</c:v>
                </c:pt>
                <c:pt idx="25">
                  <c:v>32144</c:v>
                </c:pt>
                <c:pt idx="26">
                  <c:v>32175</c:v>
                </c:pt>
                <c:pt idx="27">
                  <c:v>32204</c:v>
                </c:pt>
                <c:pt idx="28">
                  <c:v>32235</c:v>
                </c:pt>
                <c:pt idx="29">
                  <c:v>32265</c:v>
                </c:pt>
                <c:pt idx="30">
                  <c:v>32296</c:v>
                </c:pt>
                <c:pt idx="31">
                  <c:v>32326</c:v>
                </c:pt>
                <c:pt idx="32">
                  <c:v>32357</c:v>
                </c:pt>
                <c:pt idx="33">
                  <c:v>32388</c:v>
                </c:pt>
                <c:pt idx="34">
                  <c:v>32418</c:v>
                </c:pt>
                <c:pt idx="35">
                  <c:v>32449</c:v>
                </c:pt>
                <c:pt idx="36">
                  <c:v>32479</c:v>
                </c:pt>
                <c:pt idx="37">
                  <c:v>32510</c:v>
                </c:pt>
                <c:pt idx="38">
                  <c:v>32541</c:v>
                </c:pt>
                <c:pt idx="39">
                  <c:v>32569</c:v>
                </c:pt>
                <c:pt idx="40">
                  <c:v>32600</c:v>
                </c:pt>
                <c:pt idx="41">
                  <c:v>32630</c:v>
                </c:pt>
                <c:pt idx="42">
                  <c:v>32661</c:v>
                </c:pt>
                <c:pt idx="43">
                  <c:v>32691</c:v>
                </c:pt>
                <c:pt idx="44">
                  <c:v>32722</c:v>
                </c:pt>
                <c:pt idx="45">
                  <c:v>32753</c:v>
                </c:pt>
                <c:pt idx="46">
                  <c:v>32783</c:v>
                </c:pt>
                <c:pt idx="47">
                  <c:v>32814</c:v>
                </c:pt>
                <c:pt idx="48">
                  <c:v>32844</c:v>
                </c:pt>
                <c:pt idx="49">
                  <c:v>32875</c:v>
                </c:pt>
                <c:pt idx="50">
                  <c:v>32906</c:v>
                </c:pt>
                <c:pt idx="51">
                  <c:v>32934</c:v>
                </c:pt>
                <c:pt idx="52">
                  <c:v>32965</c:v>
                </c:pt>
                <c:pt idx="53">
                  <c:v>32995</c:v>
                </c:pt>
                <c:pt idx="54">
                  <c:v>33026</c:v>
                </c:pt>
                <c:pt idx="55">
                  <c:v>33056</c:v>
                </c:pt>
                <c:pt idx="56">
                  <c:v>33087</c:v>
                </c:pt>
                <c:pt idx="57">
                  <c:v>33118</c:v>
                </c:pt>
                <c:pt idx="58">
                  <c:v>33148</c:v>
                </c:pt>
                <c:pt idx="59">
                  <c:v>33179</c:v>
                </c:pt>
                <c:pt idx="60">
                  <c:v>33209</c:v>
                </c:pt>
                <c:pt idx="61">
                  <c:v>33240</c:v>
                </c:pt>
                <c:pt idx="62">
                  <c:v>33271</c:v>
                </c:pt>
                <c:pt idx="63">
                  <c:v>33299</c:v>
                </c:pt>
                <c:pt idx="64">
                  <c:v>33330</c:v>
                </c:pt>
                <c:pt idx="65">
                  <c:v>33360</c:v>
                </c:pt>
                <c:pt idx="66">
                  <c:v>33391</c:v>
                </c:pt>
                <c:pt idx="67">
                  <c:v>33421</c:v>
                </c:pt>
                <c:pt idx="68">
                  <c:v>33452</c:v>
                </c:pt>
                <c:pt idx="69">
                  <c:v>33483</c:v>
                </c:pt>
                <c:pt idx="70">
                  <c:v>33513</c:v>
                </c:pt>
                <c:pt idx="71">
                  <c:v>33544</c:v>
                </c:pt>
                <c:pt idx="72">
                  <c:v>33574</c:v>
                </c:pt>
                <c:pt idx="73">
                  <c:v>33605</c:v>
                </c:pt>
                <c:pt idx="74">
                  <c:v>33636</c:v>
                </c:pt>
                <c:pt idx="75">
                  <c:v>33665</c:v>
                </c:pt>
                <c:pt idx="76">
                  <c:v>33696</c:v>
                </c:pt>
                <c:pt idx="77">
                  <c:v>33726</c:v>
                </c:pt>
                <c:pt idx="78">
                  <c:v>33757</c:v>
                </c:pt>
                <c:pt idx="79">
                  <c:v>33787</c:v>
                </c:pt>
                <c:pt idx="80">
                  <c:v>33818</c:v>
                </c:pt>
                <c:pt idx="81">
                  <c:v>33849</c:v>
                </c:pt>
                <c:pt idx="82">
                  <c:v>33879</c:v>
                </c:pt>
                <c:pt idx="83">
                  <c:v>33910</c:v>
                </c:pt>
                <c:pt idx="84">
                  <c:v>33940</c:v>
                </c:pt>
                <c:pt idx="85">
                  <c:v>33971</c:v>
                </c:pt>
                <c:pt idx="86">
                  <c:v>34002</c:v>
                </c:pt>
                <c:pt idx="87">
                  <c:v>34030</c:v>
                </c:pt>
                <c:pt idx="88">
                  <c:v>34061</c:v>
                </c:pt>
                <c:pt idx="89">
                  <c:v>34091</c:v>
                </c:pt>
                <c:pt idx="90">
                  <c:v>34122</c:v>
                </c:pt>
                <c:pt idx="91">
                  <c:v>34152</c:v>
                </c:pt>
                <c:pt idx="92">
                  <c:v>34183</c:v>
                </c:pt>
                <c:pt idx="93">
                  <c:v>34214</c:v>
                </c:pt>
                <c:pt idx="94">
                  <c:v>34244</c:v>
                </c:pt>
                <c:pt idx="95">
                  <c:v>34275</c:v>
                </c:pt>
                <c:pt idx="96">
                  <c:v>34305</c:v>
                </c:pt>
                <c:pt idx="97">
                  <c:v>34336</c:v>
                </c:pt>
                <c:pt idx="98">
                  <c:v>34367</c:v>
                </c:pt>
                <c:pt idx="99">
                  <c:v>34395</c:v>
                </c:pt>
                <c:pt idx="100">
                  <c:v>34426</c:v>
                </c:pt>
                <c:pt idx="101">
                  <c:v>34456</c:v>
                </c:pt>
                <c:pt idx="102">
                  <c:v>34487</c:v>
                </c:pt>
                <c:pt idx="103">
                  <c:v>34517</c:v>
                </c:pt>
                <c:pt idx="104">
                  <c:v>34548</c:v>
                </c:pt>
                <c:pt idx="105">
                  <c:v>34579</c:v>
                </c:pt>
                <c:pt idx="106">
                  <c:v>34609</c:v>
                </c:pt>
                <c:pt idx="107">
                  <c:v>34640</c:v>
                </c:pt>
                <c:pt idx="108">
                  <c:v>34670</c:v>
                </c:pt>
                <c:pt idx="109">
                  <c:v>34701</c:v>
                </c:pt>
                <c:pt idx="110">
                  <c:v>34732</c:v>
                </c:pt>
                <c:pt idx="111">
                  <c:v>34760</c:v>
                </c:pt>
                <c:pt idx="112">
                  <c:v>34791</c:v>
                </c:pt>
                <c:pt idx="113">
                  <c:v>34821</c:v>
                </c:pt>
                <c:pt idx="114">
                  <c:v>34852</c:v>
                </c:pt>
                <c:pt idx="115">
                  <c:v>34882</c:v>
                </c:pt>
                <c:pt idx="116">
                  <c:v>34913</c:v>
                </c:pt>
                <c:pt idx="117">
                  <c:v>34944</c:v>
                </c:pt>
                <c:pt idx="118">
                  <c:v>34974</c:v>
                </c:pt>
                <c:pt idx="119">
                  <c:v>35005</c:v>
                </c:pt>
                <c:pt idx="120">
                  <c:v>35035</c:v>
                </c:pt>
                <c:pt idx="121">
                  <c:v>35066</c:v>
                </c:pt>
                <c:pt idx="122">
                  <c:v>35097</c:v>
                </c:pt>
                <c:pt idx="123">
                  <c:v>35126</c:v>
                </c:pt>
                <c:pt idx="124">
                  <c:v>35157</c:v>
                </c:pt>
                <c:pt idx="125">
                  <c:v>35187</c:v>
                </c:pt>
                <c:pt idx="126">
                  <c:v>35218</c:v>
                </c:pt>
                <c:pt idx="127">
                  <c:v>35248</c:v>
                </c:pt>
                <c:pt idx="128">
                  <c:v>35279</c:v>
                </c:pt>
                <c:pt idx="129">
                  <c:v>35310</c:v>
                </c:pt>
                <c:pt idx="130">
                  <c:v>35340</c:v>
                </c:pt>
                <c:pt idx="131">
                  <c:v>35371</c:v>
                </c:pt>
                <c:pt idx="132">
                  <c:v>35401</c:v>
                </c:pt>
                <c:pt idx="133">
                  <c:v>35432</c:v>
                </c:pt>
                <c:pt idx="134">
                  <c:v>35463</c:v>
                </c:pt>
                <c:pt idx="135">
                  <c:v>35491</c:v>
                </c:pt>
                <c:pt idx="136">
                  <c:v>35522</c:v>
                </c:pt>
                <c:pt idx="137">
                  <c:v>35552</c:v>
                </c:pt>
                <c:pt idx="138">
                  <c:v>35583</c:v>
                </c:pt>
                <c:pt idx="139">
                  <c:v>35613</c:v>
                </c:pt>
                <c:pt idx="140">
                  <c:v>35644</c:v>
                </c:pt>
                <c:pt idx="141">
                  <c:v>35675</c:v>
                </c:pt>
                <c:pt idx="142">
                  <c:v>35705</c:v>
                </c:pt>
                <c:pt idx="143">
                  <c:v>35736</c:v>
                </c:pt>
                <c:pt idx="144">
                  <c:v>35766</c:v>
                </c:pt>
                <c:pt idx="145">
                  <c:v>35797</c:v>
                </c:pt>
                <c:pt idx="146">
                  <c:v>35828</c:v>
                </c:pt>
                <c:pt idx="147">
                  <c:v>35856</c:v>
                </c:pt>
                <c:pt idx="148">
                  <c:v>35887</c:v>
                </c:pt>
                <c:pt idx="149">
                  <c:v>35917</c:v>
                </c:pt>
                <c:pt idx="150">
                  <c:v>35948</c:v>
                </c:pt>
                <c:pt idx="151">
                  <c:v>35978</c:v>
                </c:pt>
                <c:pt idx="152">
                  <c:v>36009</c:v>
                </c:pt>
                <c:pt idx="153">
                  <c:v>36040</c:v>
                </c:pt>
                <c:pt idx="154">
                  <c:v>36070</c:v>
                </c:pt>
                <c:pt idx="155">
                  <c:v>36101</c:v>
                </c:pt>
                <c:pt idx="156">
                  <c:v>36131</c:v>
                </c:pt>
                <c:pt idx="157">
                  <c:v>36162</c:v>
                </c:pt>
                <c:pt idx="158">
                  <c:v>36193</c:v>
                </c:pt>
                <c:pt idx="159">
                  <c:v>36221</c:v>
                </c:pt>
                <c:pt idx="160">
                  <c:v>36252</c:v>
                </c:pt>
                <c:pt idx="161">
                  <c:v>36282</c:v>
                </c:pt>
                <c:pt idx="162">
                  <c:v>36313</c:v>
                </c:pt>
                <c:pt idx="163">
                  <c:v>36343</c:v>
                </c:pt>
                <c:pt idx="164">
                  <c:v>36374</c:v>
                </c:pt>
                <c:pt idx="165">
                  <c:v>36405</c:v>
                </c:pt>
                <c:pt idx="166">
                  <c:v>36435</c:v>
                </c:pt>
                <c:pt idx="167">
                  <c:v>36466</c:v>
                </c:pt>
                <c:pt idx="168">
                  <c:v>36496</c:v>
                </c:pt>
                <c:pt idx="169">
                  <c:v>36527</c:v>
                </c:pt>
                <c:pt idx="170">
                  <c:v>36558</c:v>
                </c:pt>
                <c:pt idx="171">
                  <c:v>36587</c:v>
                </c:pt>
                <c:pt idx="172">
                  <c:v>36618</c:v>
                </c:pt>
                <c:pt idx="173">
                  <c:v>36648</c:v>
                </c:pt>
                <c:pt idx="174">
                  <c:v>36679</c:v>
                </c:pt>
                <c:pt idx="175">
                  <c:v>36709</c:v>
                </c:pt>
                <c:pt idx="176">
                  <c:v>36740</c:v>
                </c:pt>
                <c:pt idx="177">
                  <c:v>36771</c:v>
                </c:pt>
                <c:pt idx="178">
                  <c:v>36801</c:v>
                </c:pt>
                <c:pt idx="179">
                  <c:v>36832</c:v>
                </c:pt>
                <c:pt idx="180">
                  <c:v>36862</c:v>
                </c:pt>
                <c:pt idx="181">
                  <c:v>36893</c:v>
                </c:pt>
                <c:pt idx="182">
                  <c:v>36924</c:v>
                </c:pt>
                <c:pt idx="183">
                  <c:v>36952</c:v>
                </c:pt>
                <c:pt idx="184">
                  <c:v>36983</c:v>
                </c:pt>
                <c:pt idx="185">
                  <c:v>37013</c:v>
                </c:pt>
                <c:pt idx="186">
                  <c:v>37044</c:v>
                </c:pt>
                <c:pt idx="187">
                  <c:v>37074</c:v>
                </c:pt>
                <c:pt idx="188">
                  <c:v>37105</c:v>
                </c:pt>
                <c:pt idx="189">
                  <c:v>37136</c:v>
                </c:pt>
                <c:pt idx="190">
                  <c:v>37166</c:v>
                </c:pt>
                <c:pt idx="191">
                  <c:v>37197</c:v>
                </c:pt>
                <c:pt idx="192">
                  <c:v>37227</c:v>
                </c:pt>
                <c:pt idx="193">
                  <c:v>37258</c:v>
                </c:pt>
                <c:pt idx="194">
                  <c:v>37289</c:v>
                </c:pt>
                <c:pt idx="195">
                  <c:v>37317</c:v>
                </c:pt>
                <c:pt idx="196">
                  <c:v>37348</c:v>
                </c:pt>
                <c:pt idx="197">
                  <c:v>37378</c:v>
                </c:pt>
                <c:pt idx="198">
                  <c:v>37409</c:v>
                </c:pt>
                <c:pt idx="199">
                  <c:v>37439</c:v>
                </c:pt>
                <c:pt idx="200">
                  <c:v>37470</c:v>
                </c:pt>
                <c:pt idx="201">
                  <c:v>37501</c:v>
                </c:pt>
                <c:pt idx="202">
                  <c:v>37531</c:v>
                </c:pt>
                <c:pt idx="203">
                  <c:v>37562</c:v>
                </c:pt>
                <c:pt idx="204">
                  <c:v>37592</c:v>
                </c:pt>
                <c:pt idx="205">
                  <c:v>37623</c:v>
                </c:pt>
                <c:pt idx="206">
                  <c:v>37654</c:v>
                </c:pt>
                <c:pt idx="207">
                  <c:v>37682</c:v>
                </c:pt>
                <c:pt idx="208">
                  <c:v>37713</c:v>
                </c:pt>
                <c:pt idx="209">
                  <c:v>37743</c:v>
                </c:pt>
                <c:pt idx="210">
                  <c:v>37774</c:v>
                </c:pt>
                <c:pt idx="211">
                  <c:v>37804</c:v>
                </c:pt>
                <c:pt idx="212">
                  <c:v>37835</c:v>
                </c:pt>
                <c:pt idx="213">
                  <c:v>37866</c:v>
                </c:pt>
                <c:pt idx="214">
                  <c:v>37896</c:v>
                </c:pt>
                <c:pt idx="215">
                  <c:v>37927</c:v>
                </c:pt>
                <c:pt idx="216">
                  <c:v>37957</c:v>
                </c:pt>
                <c:pt idx="217">
                  <c:v>37988</c:v>
                </c:pt>
                <c:pt idx="218">
                  <c:v>38019</c:v>
                </c:pt>
                <c:pt idx="219">
                  <c:v>38048</c:v>
                </c:pt>
                <c:pt idx="220">
                  <c:v>38079</c:v>
                </c:pt>
                <c:pt idx="221">
                  <c:v>38109</c:v>
                </c:pt>
                <c:pt idx="222">
                  <c:v>38140</c:v>
                </c:pt>
                <c:pt idx="223">
                  <c:v>38170</c:v>
                </c:pt>
                <c:pt idx="224">
                  <c:v>38201</c:v>
                </c:pt>
                <c:pt idx="225">
                  <c:v>38232</c:v>
                </c:pt>
                <c:pt idx="226">
                  <c:v>38262</c:v>
                </c:pt>
                <c:pt idx="227">
                  <c:v>38293</c:v>
                </c:pt>
                <c:pt idx="228">
                  <c:v>38323</c:v>
                </c:pt>
                <c:pt idx="229">
                  <c:v>38354</c:v>
                </c:pt>
                <c:pt idx="230">
                  <c:v>38385</c:v>
                </c:pt>
                <c:pt idx="231">
                  <c:v>38413</c:v>
                </c:pt>
                <c:pt idx="232">
                  <c:v>38444</c:v>
                </c:pt>
                <c:pt idx="233">
                  <c:v>38474</c:v>
                </c:pt>
                <c:pt idx="234">
                  <c:v>38505</c:v>
                </c:pt>
                <c:pt idx="235">
                  <c:v>38535</c:v>
                </c:pt>
                <c:pt idx="236">
                  <c:v>38566</c:v>
                </c:pt>
                <c:pt idx="237">
                  <c:v>38597</c:v>
                </c:pt>
                <c:pt idx="238">
                  <c:v>38627</c:v>
                </c:pt>
                <c:pt idx="239">
                  <c:v>38658</c:v>
                </c:pt>
                <c:pt idx="240">
                  <c:v>38688</c:v>
                </c:pt>
                <c:pt idx="241">
                  <c:v>38719</c:v>
                </c:pt>
                <c:pt idx="242">
                  <c:v>38750</c:v>
                </c:pt>
                <c:pt idx="243">
                  <c:v>38778</c:v>
                </c:pt>
                <c:pt idx="244">
                  <c:v>38809</c:v>
                </c:pt>
                <c:pt idx="245">
                  <c:v>38839</c:v>
                </c:pt>
                <c:pt idx="246">
                  <c:v>38870</c:v>
                </c:pt>
                <c:pt idx="247">
                  <c:v>38900</c:v>
                </c:pt>
                <c:pt idx="248">
                  <c:v>38931</c:v>
                </c:pt>
                <c:pt idx="249">
                  <c:v>38962</c:v>
                </c:pt>
                <c:pt idx="250">
                  <c:v>38992</c:v>
                </c:pt>
                <c:pt idx="251">
                  <c:v>39023</c:v>
                </c:pt>
                <c:pt idx="252">
                  <c:v>39053</c:v>
                </c:pt>
                <c:pt idx="253">
                  <c:v>39084</c:v>
                </c:pt>
                <c:pt idx="254">
                  <c:v>39115</c:v>
                </c:pt>
                <c:pt idx="255">
                  <c:v>39143</c:v>
                </c:pt>
                <c:pt idx="256">
                  <c:v>39174</c:v>
                </c:pt>
                <c:pt idx="257">
                  <c:v>39204</c:v>
                </c:pt>
                <c:pt idx="258">
                  <c:v>39235</c:v>
                </c:pt>
                <c:pt idx="259">
                  <c:v>39265</c:v>
                </c:pt>
                <c:pt idx="260">
                  <c:v>39296</c:v>
                </c:pt>
                <c:pt idx="261">
                  <c:v>39327</c:v>
                </c:pt>
                <c:pt idx="262">
                  <c:v>39357</c:v>
                </c:pt>
                <c:pt idx="263">
                  <c:v>39388</c:v>
                </c:pt>
                <c:pt idx="264">
                  <c:v>39418</c:v>
                </c:pt>
                <c:pt idx="265">
                  <c:v>39449</c:v>
                </c:pt>
                <c:pt idx="266">
                  <c:v>39480</c:v>
                </c:pt>
                <c:pt idx="267">
                  <c:v>39509</c:v>
                </c:pt>
                <c:pt idx="268">
                  <c:v>39540</c:v>
                </c:pt>
                <c:pt idx="269">
                  <c:v>39570</c:v>
                </c:pt>
                <c:pt idx="270">
                  <c:v>39601</c:v>
                </c:pt>
                <c:pt idx="271">
                  <c:v>39631</c:v>
                </c:pt>
                <c:pt idx="272">
                  <c:v>39662</c:v>
                </c:pt>
                <c:pt idx="273">
                  <c:v>39693</c:v>
                </c:pt>
                <c:pt idx="274">
                  <c:v>39723</c:v>
                </c:pt>
                <c:pt idx="275">
                  <c:v>39754</c:v>
                </c:pt>
                <c:pt idx="276">
                  <c:v>39784</c:v>
                </c:pt>
                <c:pt idx="277">
                  <c:v>39815</c:v>
                </c:pt>
                <c:pt idx="278">
                  <c:v>39846</c:v>
                </c:pt>
                <c:pt idx="279">
                  <c:v>39874</c:v>
                </c:pt>
                <c:pt idx="280">
                  <c:v>39905</c:v>
                </c:pt>
                <c:pt idx="281">
                  <c:v>39935</c:v>
                </c:pt>
                <c:pt idx="282">
                  <c:v>39966</c:v>
                </c:pt>
                <c:pt idx="283">
                  <c:v>39996</c:v>
                </c:pt>
                <c:pt idx="284">
                  <c:v>40027</c:v>
                </c:pt>
                <c:pt idx="285">
                  <c:v>40058</c:v>
                </c:pt>
                <c:pt idx="286">
                  <c:v>40088</c:v>
                </c:pt>
                <c:pt idx="287">
                  <c:v>40119</c:v>
                </c:pt>
                <c:pt idx="288">
                  <c:v>40149</c:v>
                </c:pt>
                <c:pt idx="289">
                  <c:v>40180</c:v>
                </c:pt>
                <c:pt idx="290">
                  <c:v>40211</c:v>
                </c:pt>
                <c:pt idx="291">
                  <c:v>40239</c:v>
                </c:pt>
                <c:pt idx="292">
                  <c:v>40270</c:v>
                </c:pt>
                <c:pt idx="293">
                  <c:v>40300</c:v>
                </c:pt>
                <c:pt idx="294">
                  <c:v>40331</c:v>
                </c:pt>
                <c:pt idx="295">
                  <c:v>40361</c:v>
                </c:pt>
                <c:pt idx="296">
                  <c:v>40392</c:v>
                </c:pt>
                <c:pt idx="297">
                  <c:v>40423</c:v>
                </c:pt>
                <c:pt idx="298">
                  <c:v>40453</c:v>
                </c:pt>
                <c:pt idx="299">
                  <c:v>40484</c:v>
                </c:pt>
                <c:pt idx="300">
                  <c:v>40514</c:v>
                </c:pt>
                <c:pt idx="301">
                  <c:v>40545</c:v>
                </c:pt>
                <c:pt idx="302">
                  <c:v>40576</c:v>
                </c:pt>
                <c:pt idx="303">
                  <c:v>40604</c:v>
                </c:pt>
                <c:pt idx="304">
                  <c:v>40635</c:v>
                </c:pt>
                <c:pt idx="305">
                  <c:v>40665</c:v>
                </c:pt>
                <c:pt idx="306">
                  <c:v>40696</c:v>
                </c:pt>
                <c:pt idx="307">
                  <c:v>40726</c:v>
                </c:pt>
                <c:pt idx="308">
                  <c:v>40757</c:v>
                </c:pt>
                <c:pt idx="309">
                  <c:v>40788</c:v>
                </c:pt>
                <c:pt idx="310">
                  <c:v>40818</c:v>
                </c:pt>
                <c:pt idx="311">
                  <c:v>40849</c:v>
                </c:pt>
                <c:pt idx="312">
                  <c:v>40879</c:v>
                </c:pt>
                <c:pt idx="313">
                  <c:v>40910</c:v>
                </c:pt>
                <c:pt idx="314">
                  <c:v>40941</c:v>
                </c:pt>
                <c:pt idx="315">
                  <c:v>40970</c:v>
                </c:pt>
                <c:pt idx="316">
                  <c:v>41001</c:v>
                </c:pt>
                <c:pt idx="317">
                  <c:v>41031</c:v>
                </c:pt>
                <c:pt idx="318">
                  <c:v>41062</c:v>
                </c:pt>
                <c:pt idx="319">
                  <c:v>41092</c:v>
                </c:pt>
                <c:pt idx="320">
                  <c:v>41123</c:v>
                </c:pt>
                <c:pt idx="321">
                  <c:v>41154</c:v>
                </c:pt>
                <c:pt idx="322">
                  <c:v>41184</c:v>
                </c:pt>
                <c:pt idx="323">
                  <c:v>41215</c:v>
                </c:pt>
                <c:pt idx="324">
                  <c:v>41245</c:v>
                </c:pt>
                <c:pt idx="325">
                  <c:v>41276</c:v>
                </c:pt>
                <c:pt idx="326">
                  <c:v>41307</c:v>
                </c:pt>
                <c:pt idx="327">
                  <c:v>41335</c:v>
                </c:pt>
                <c:pt idx="328">
                  <c:v>41366</c:v>
                </c:pt>
                <c:pt idx="329">
                  <c:v>41396</c:v>
                </c:pt>
                <c:pt idx="330">
                  <c:v>41427</c:v>
                </c:pt>
                <c:pt idx="331">
                  <c:v>41457</c:v>
                </c:pt>
                <c:pt idx="332">
                  <c:v>41488</c:v>
                </c:pt>
                <c:pt idx="333">
                  <c:v>41519</c:v>
                </c:pt>
                <c:pt idx="334">
                  <c:v>41549</c:v>
                </c:pt>
                <c:pt idx="335">
                  <c:v>41580</c:v>
                </c:pt>
                <c:pt idx="336">
                  <c:v>41610</c:v>
                </c:pt>
                <c:pt idx="337">
                  <c:v>41641</c:v>
                </c:pt>
                <c:pt idx="338">
                  <c:v>41672</c:v>
                </c:pt>
                <c:pt idx="339">
                  <c:v>41700</c:v>
                </c:pt>
                <c:pt idx="340">
                  <c:v>41731</c:v>
                </c:pt>
                <c:pt idx="341">
                  <c:v>41761</c:v>
                </c:pt>
                <c:pt idx="342">
                  <c:v>41792</c:v>
                </c:pt>
                <c:pt idx="343">
                  <c:v>41822</c:v>
                </c:pt>
                <c:pt idx="344">
                  <c:v>41853</c:v>
                </c:pt>
                <c:pt idx="345">
                  <c:v>41884</c:v>
                </c:pt>
                <c:pt idx="346">
                  <c:v>41914</c:v>
                </c:pt>
                <c:pt idx="347">
                  <c:v>41945</c:v>
                </c:pt>
                <c:pt idx="348">
                  <c:v>41975</c:v>
                </c:pt>
                <c:pt idx="349">
                  <c:v>42006</c:v>
                </c:pt>
                <c:pt idx="350">
                  <c:v>42037</c:v>
                </c:pt>
                <c:pt idx="351">
                  <c:v>42065</c:v>
                </c:pt>
                <c:pt idx="352">
                  <c:v>42096</c:v>
                </c:pt>
                <c:pt idx="353">
                  <c:v>42126</c:v>
                </c:pt>
                <c:pt idx="354">
                  <c:v>42157</c:v>
                </c:pt>
                <c:pt idx="355">
                  <c:v>42187</c:v>
                </c:pt>
                <c:pt idx="356">
                  <c:v>42218</c:v>
                </c:pt>
                <c:pt idx="357">
                  <c:v>42249</c:v>
                </c:pt>
                <c:pt idx="358">
                  <c:v>42279</c:v>
                </c:pt>
                <c:pt idx="359">
                  <c:v>42310</c:v>
                </c:pt>
                <c:pt idx="360">
                  <c:v>42340</c:v>
                </c:pt>
                <c:pt idx="361">
                  <c:v>42371</c:v>
                </c:pt>
                <c:pt idx="362">
                  <c:v>42402</c:v>
                </c:pt>
                <c:pt idx="363">
                  <c:v>42431</c:v>
                </c:pt>
                <c:pt idx="364">
                  <c:v>42462</c:v>
                </c:pt>
                <c:pt idx="365">
                  <c:v>42492</c:v>
                </c:pt>
                <c:pt idx="366">
                  <c:v>42523</c:v>
                </c:pt>
                <c:pt idx="367">
                  <c:v>42553</c:v>
                </c:pt>
                <c:pt idx="368">
                  <c:v>42584</c:v>
                </c:pt>
                <c:pt idx="369">
                  <c:v>42615</c:v>
                </c:pt>
                <c:pt idx="370">
                  <c:v>42645</c:v>
                </c:pt>
                <c:pt idx="371">
                  <c:v>42676</c:v>
                </c:pt>
                <c:pt idx="372">
                  <c:v>42706</c:v>
                </c:pt>
                <c:pt idx="373">
                  <c:v>42737</c:v>
                </c:pt>
                <c:pt idx="374">
                  <c:v>42768</c:v>
                </c:pt>
                <c:pt idx="375">
                  <c:v>42796</c:v>
                </c:pt>
                <c:pt idx="376">
                  <c:v>42827</c:v>
                </c:pt>
                <c:pt idx="377">
                  <c:v>42857</c:v>
                </c:pt>
                <c:pt idx="378">
                  <c:v>42888</c:v>
                </c:pt>
                <c:pt idx="379">
                  <c:v>42918</c:v>
                </c:pt>
                <c:pt idx="380">
                  <c:v>42949</c:v>
                </c:pt>
                <c:pt idx="381">
                  <c:v>42980</c:v>
                </c:pt>
                <c:pt idx="382">
                  <c:v>43010</c:v>
                </c:pt>
                <c:pt idx="383">
                  <c:v>43041</c:v>
                </c:pt>
                <c:pt idx="384">
                  <c:v>43071</c:v>
                </c:pt>
                <c:pt idx="385">
                  <c:v>43102</c:v>
                </c:pt>
                <c:pt idx="386">
                  <c:v>43133</c:v>
                </c:pt>
                <c:pt idx="387">
                  <c:v>43161</c:v>
                </c:pt>
                <c:pt idx="388">
                  <c:v>43192</c:v>
                </c:pt>
                <c:pt idx="389">
                  <c:v>43222</c:v>
                </c:pt>
                <c:pt idx="390">
                  <c:v>43253</c:v>
                </c:pt>
                <c:pt idx="391">
                  <c:v>43283</c:v>
                </c:pt>
                <c:pt idx="392">
                  <c:v>43314</c:v>
                </c:pt>
                <c:pt idx="393">
                  <c:v>43345</c:v>
                </c:pt>
                <c:pt idx="394">
                  <c:v>43375</c:v>
                </c:pt>
                <c:pt idx="395">
                  <c:v>43406</c:v>
                </c:pt>
                <c:pt idx="396">
                  <c:v>43436</c:v>
                </c:pt>
                <c:pt idx="397">
                  <c:v>43467</c:v>
                </c:pt>
                <c:pt idx="398">
                  <c:v>43498</c:v>
                </c:pt>
                <c:pt idx="399">
                  <c:v>43526</c:v>
                </c:pt>
                <c:pt idx="400">
                  <c:v>43557</c:v>
                </c:pt>
                <c:pt idx="401">
                  <c:v>43587</c:v>
                </c:pt>
                <c:pt idx="402">
                  <c:v>43618</c:v>
                </c:pt>
                <c:pt idx="403">
                  <c:v>43648</c:v>
                </c:pt>
                <c:pt idx="404">
                  <c:v>43679</c:v>
                </c:pt>
                <c:pt idx="405">
                  <c:v>43710</c:v>
                </c:pt>
                <c:pt idx="406">
                  <c:v>43740</c:v>
                </c:pt>
                <c:pt idx="407">
                  <c:v>43771</c:v>
                </c:pt>
                <c:pt idx="408">
                  <c:v>43801</c:v>
                </c:pt>
                <c:pt idx="409">
                  <c:v>43832</c:v>
                </c:pt>
                <c:pt idx="410">
                  <c:v>43863</c:v>
                </c:pt>
                <c:pt idx="411">
                  <c:v>43892</c:v>
                </c:pt>
                <c:pt idx="412">
                  <c:v>43923</c:v>
                </c:pt>
                <c:pt idx="413">
                  <c:v>43953</c:v>
                </c:pt>
                <c:pt idx="414">
                  <c:v>43984</c:v>
                </c:pt>
                <c:pt idx="415">
                  <c:v>44014</c:v>
                </c:pt>
                <c:pt idx="416">
                  <c:v>44045</c:v>
                </c:pt>
                <c:pt idx="417">
                  <c:v>44076</c:v>
                </c:pt>
                <c:pt idx="418">
                  <c:v>44106</c:v>
                </c:pt>
                <c:pt idx="419">
                  <c:v>44137</c:v>
                </c:pt>
                <c:pt idx="420">
                  <c:v>44167</c:v>
                </c:pt>
                <c:pt idx="421">
                  <c:v>44198</c:v>
                </c:pt>
                <c:pt idx="422">
                  <c:v>44229</c:v>
                </c:pt>
                <c:pt idx="423">
                  <c:v>44257</c:v>
                </c:pt>
                <c:pt idx="424">
                  <c:v>44288</c:v>
                </c:pt>
                <c:pt idx="425">
                  <c:v>44318</c:v>
                </c:pt>
                <c:pt idx="426">
                  <c:v>44349</c:v>
                </c:pt>
                <c:pt idx="427">
                  <c:v>44379</c:v>
                </c:pt>
                <c:pt idx="428">
                  <c:v>44410</c:v>
                </c:pt>
                <c:pt idx="429">
                  <c:v>44441</c:v>
                </c:pt>
                <c:pt idx="430">
                  <c:v>44471</c:v>
                </c:pt>
                <c:pt idx="431">
                  <c:v>44502</c:v>
                </c:pt>
                <c:pt idx="432">
                  <c:v>44532</c:v>
                </c:pt>
                <c:pt idx="433">
                  <c:v>44563</c:v>
                </c:pt>
                <c:pt idx="434">
                  <c:v>44594</c:v>
                </c:pt>
                <c:pt idx="435">
                  <c:v>44622</c:v>
                </c:pt>
                <c:pt idx="436">
                  <c:v>44653</c:v>
                </c:pt>
                <c:pt idx="437">
                  <c:v>44683</c:v>
                </c:pt>
                <c:pt idx="438">
                  <c:v>44714</c:v>
                </c:pt>
                <c:pt idx="439">
                  <c:v>44744</c:v>
                </c:pt>
                <c:pt idx="440">
                  <c:v>44775</c:v>
                </c:pt>
                <c:pt idx="441">
                  <c:v>44806</c:v>
                </c:pt>
                <c:pt idx="442">
                  <c:v>44836</c:v>
                </c:pt>
                <c:pt idx="443">
                  <c:v>44867</c:v>
                </c:pt>
                <c:pt idx="444">
                  <c:v>44897</c:v>
                </c:pt>
                <c:pt idx="445">
                  <c:v>44928</c:v>
                </c:pt>
                <c:pt idx="446">
                  <c:v>44959</c:v>
                </c:pt>
                <c:pt idx="447">
                  <c:v>44987</c:v>
                </c:pt>
                <c:pt idx="448">
                  <c:v>45018</c:v>
                </c:pt>
                <c:pt idx="449">
                  <c:v>45048</c:v>
                </c:pt>
                <c:pt idx="450">
                  <c:v>45079</c:v>
                </c:pt>
                <c:pt idx="451">
                  <c:v>45109</c:v>
                </c:pt>
                <c:pt idx="452">
                  <c:v>45140</c:v>
                </c:pt>
                <c:pt idx="453">
                  <c:v>45171</c:v>
                </c:pt>
                <c:pt idx="454">
                  <c:v>45201</c:v>
                </c:pt>
                <c:pt idx="455">
                  <c:v>45232</c:v>
                </c:pt>
                <c:pt idx="456">
                  <c:v>45262</c:v>
                </c:pt>
                <c:pt idx="457">
                  <c:v>45293</c:v>
                </c:pt>
                <c:pt idx="458">
                  <c:v>45324</c:v>
                </c:pt>
                <c:pt idx="459">
                  <c:v>45353</c:v>
                </c:pt>
                <c:pt idx="460">
                  <c:v>45384</c:v>
                </c:pt>
                <c:pt idx="461">
                  <c:v>45414</c:v>
                </c:pt>
                <c:pt idx="462">
                  <c:v>45445</c:v>
                </c:pt>
                <c:pt idx="463">
                  <c:v>45475</c:v>
                </c:pt>
                <c:pt idx="464">
                  <c:v>45506</c:v>
                </c:pt>
                <c:pt idx="465">
                  <c:v>45537</c:v>
                </c:pt>
                <c:pt idx="466">
                  <c:v>45567</c:v>
                </c:pt>
                <c:pt idx="467">
                  <c:v>45598</c:v>
                </c:pt>
                <c:pt idx="468">
                  <c:v>45628</c:v>
                </c:pt>
                <c:pt idx="469">
                  <c:v>45659</c:v>
                </c:pt>
                <c:pt idx="470">
                  <c:v>45690</c:v>
                </c:pt>
                <c:pt idx="471">
                  <c:v>45718</c:v>
                </c:pt>
                <c:pt idx="472">
                  <c:v>45749</c:v>
                </c:pt>
                <c:pt idx="473">
                  <c:v>45779</c:v>
                </c:pt>
                <c:pt idx="474">
                  <c:v>45810</c:v>
                </c:pt>
                <c:pt idx="475">
                  <c:v>45840</c:v>
                </c:pt>
                <c:pt idx="476">
                  <c:v>45871</c:v>
                </c:pt>
                <c:pt idx="477">
                  <c:v>45902</c:v>
                </c:pt>
                <c:pt idx="478">
                  <c:v>45932</c:v>
                </c:pt>
                <c:pt idx="479">
                  <c:v>45963</c:v>
                </c:pt>
                <c:pt idx="480">
                  <c:v>45993</c:v>
                </c:pt>
              </c:numCache>
            </c:numRef>
          </c:cat>
          <c:val>
            <c:numRef>
              <c:f>Sheet1!$AG$2:$AG$482</c:f>
              <c:numCache>
                <c:formatCode>General</c:formatCode>
                <c:ptCount val="481"/>
                <c:pt idx="121">
                  <c:v>50.920764721853985</c:v>
                </c:pt>
                <c:pt idx="122">
                  <c:v>104.87649657187319</c:v>
                </c:pt>
                <c:pt idx="123">
                  <c:v>156.37638135549258</c:v>
                </c:pt>
                <c:pt idx="124">
                  <c:v>209.4147284760557</c:v>
                </c:pt>
                <c:pt idx="125">
                  <c:v>267.78981857577901</c:v>
                </c:pt>
                <c:pt idx="126">
                  <c:v>318.81281373501992</c:v>
                </c:pt>
                <c:pt idx="127">
                  <c:v>372.56308051753177</c:v>
                </c:pt>
                <c:pt idx="128">
                  <c:v>406.48860586059521</c:v>
                </c:pt>
                <c:pt idx="129">
                  <c:v>472.49388722246039</c:v>
                </c:pt>
                <c:pt idx="130">
                  <c:v>543.71960476021411</c:v>
                </c:pt>
                <c:pt idx="131">
                  <c:v>604.39236494995214</c:v>
                </c:pt>
                <c:pt idx="132">
                  <c:v>697.02414107375489</c:v>
                </c:pt>
                <c:pt idx="133">
                  <c:v>760.55506637764609</c:v>
                </c:pt>
                <c:pt idx="134">
                  <c:v>868.00785232917656</c:v>
                </c:pt>
                <c:pt idx="135">
                  <c:v>961.08432458476784</c:v>
                </c:pt>
                <c:pt idx="136">
                  <c:v>1027.767884908068</c:v>
                </c:pt>
                <c:pt idx="137">
                  <c:v>1109.6993853862691</c:v>
                </c:pt>
                <c:pt idx="138">
                  <c:v>1206.6244537261639</c:v>
                </c:pt>
                <c:pt idx="139">
                  <c:v>1334.9757747216877</c:v>
                </c:pt>
                <c:pt idx="140">
                  <c:v>1538.4593372190377</c:v>
                </c:pt>
                <c:pt idx="141">
                  <c:v>1477.5009123016803</c:v>
                </c:pt>
                <c:pt idx="142">
                  <c:v>1618.912516626187</c:v>
                </c:pt>
                <c:pt idx="143">
                  <c:v>1557.4551197209066</c:v>
                </c:pt>
                <c:pt idx="144">
                  <c:v>1669.2986905769289</c:v>
                </c:pt>
                <c:pt idx="145">
                  <c:v>1813.695570885933</c:v>
                </c:pt>
                <c:pt idx="146">
                  <c:v>1964.7629379375906</c:v>
                </c:pt>
                <c:pt idx="147">
                  <c:v>2159.8825477942341</c:v>
                </c:pt>
                <c:pt idx="148">
                  <c:v>2416.6218591877</c:v>
                </c:pt>
                <c:pt idx="149">
                  <c:v>2420.6116435576996</c:v>
                </c:pt>
                <c:pt idx="150">
                  <c:v>2524.5145813492422</c:v>
                </c:pt>
                <c:pt idx="151">
                  <c:v>2661.5705058599742</c:v>
                </c:pt>
                <c:pt idx="152">
                  <c:v>2710.3159744938812</c:v>
                </c:pt>
                <c:pt idx="153">
                  <c:v>2368.3248450702686</c:v>
                </c:pt>
                <c:pt idx="154">
                  <c:v>2172.2551613721143</c:v>
                </c:pt>
                <c:pt idx="155">
                  <c:v>2421.6140668889843</c:v>
                </c:pt>
                <c:pt idx="156">
                  <c:v>2639.8269206364139</c:v>
                </c:pt>
                <c:pt idx="157">
                  <c:v>2795.3956531331319</c:v>
                </c:pt>
                <c:pt idx="158">
                  <c:v>2924.6139257911491</c:v>
                </c:pt>
                <c:pt idx="159">
                  <c:v>3013.0016046826227</c:v>
                </c:pt>
                <c:pt idx="160">
                  <c:v>3137.3462105150265</c:v>
                </c:pt>
                <c:pt idx="161">
                  <c:v>3351.281864666008</c:v>
                </c:pt>
                <c:pt idx="162">
                  <c:v>3304.2768202185271</c:v>
                </c:pt>
                <c:pt idx="163">
                  <c:v>3458.2117541940647</c:v>
                </c:pt>
                <c:pt idx="164">
                  <c:v>3394.3818539802237</c:v>
                </c:pt>
                <c:pt idx="165">
                  <c:v>3465.0019935954988</c:v>
                </c:pt>
                <c:pt idx="166">
                  <c:v>3492.6300513476453</c:v>
                </c:pt>
                <c:pt idx="167">
                  <c:v>3746.0186833949779</c:v>
                </c:pt>
                <c:pt idx="168">
                  <c:v>4076.5267955870941</c:v>
                </c:pt>
                <c:pt idx="169">
                  <c:v>4497.9355635006041</c:v>
                </c:pt>
                <c:pt idx="170">
                  <c:v>4412.5505816600771</c:v>
                </c:pt>
                <c:pt idx="171">
                  <c:v>4724.2138429855413</c:v>
                </c:pt>
                <c:pt idx="172">
                  <c:v>4941.2046531857104</c:v>
                </c:pt>
                <c:pt idx="173">
                  <c:v>5027.2968484431567</c:v>
                </c:pt>
                <c:pt idx="174">
                  <c:v>4842.8297050626607</c:v>
                </c:pt>
                <c:pt idx="175">
                  <c:v>4960.166760843148</c:v>
                </c:pt>
                <c:pt idx="176">
                  <c:v>5134.5947231229247</c:v>
                </c:pt>
                <c:pt idx="177">
                  <c:v>5204.566184675904</c:v>
                </c:pt>
                <c:pt idx="178">
                  <c:v>5113.9430624930183</c:v>
                </c:pt>
                <c:pt idx="179">
                  <c:v>5253.9331059330161</c:v>
                </c:pt>
                <c:pt idx="180">
                  <c:v>5024.3645344012275</c:v>
                </c:pt>
                <c:pt idx="181">
                  <c:v>4977.1471790894284</c:v>
                </c:pt>
                <c:pt idx="182">
                  <c:v>5067.8655949752629</c:v>
                </c:pt>
                <c:pt idx="183">
                  <c:v>4747.6397729957525</c:v>
                </c:pt>
                <c:pt idx="184">
                  <c:v>4650.742264512468</c:v>
                </c:pt>
                <c:pt idx="185">
                  <c:v>5002.651239634888</c:v>
                </c:pt>
                <c:pt idx="186">
                  <c:v>5063.3860352253241</c:v>
                </c:pt>
                <c:pt idx="187">
                  <c:v>5009.3412718382624</c:v>
                </c:pt>
                <c:pt idx="188">
                  <c:v>4852.0427108136491</c:v>
                </c:pt>
                <c:pt idx="189">
                  <c:v>4537.6061204399903</c:v>
                </c:pt>
                <c:pt idx="190">
                  <c:v>4107.4918407987134</c:v>
                </c:pt>
                <c:pt idx="191">
                  <c:v>4438.2997061518399</c:v>
                </c:pt>
                <c:pt idx="192">
                  <c:v>4629.0510365909095</c:v>
                </c:pt>
                <c:pt idx="193">
                  <c:v>4780.6706767414698</c:v>
                </c:pt>
                <c:pt idx="194">
                  <c:v>4814.8065789148177</c:v>
                </c:pt>
                <c:pt idx="195">
                  <c:v>4869.8384269411545</c:v>
                </c:pt>
                <c:pt idx="196">
                  <c:v>5071.9922302326058</c:v>
                </c:pt>
                <c:pt idx="197">
                  <c:v>4938.1592623594634</c:v>
                </c:pt>
                <c:pt idx="198">
                  <c:v>4777.867582841538</c:v>
                </c:pt>
                <c:pt idx="199">
                  <c:v>4327.6080740232928</c:v>
                </c:pt>
                <c:pt idx="200">
                  <c:v>3863.5650698441336</c:v>
                </c:pt>
                <c:pt idx="201">
                  <c:v>4007.1838781615515</c:v>
                </c:pt>
                <c:pt idx="202">
                  <c:v>3712.4779576430951</c:v>
                </c:pt>
                <c:pt idx="203">
                  <c:v>3899.3129272194074</c:v>
                </c:pt>
                <c:pt idx="204">
                  <c:v>4176.8342665307928</c:v>
                </c:pt>
                <c:pt idx="205">
                  <c:v>3978.3189413571631</c:v>
                </c:pt>
                <c:pt idx="206">
                  <c:v>3703.5515131724378</c:v>
                </c:pt>
                <c:pt idx="207">
                  <c:v>3567.9172907462225</c:v>
                </c:pt>
                <c:pt idx="208">
                  <c:v>3674.9446788992295</c:v>
                </c:pt>
                <c:pt idx="209">
                  <c:v>3962.0269844830814</c:v>
                </c:pt>
                <c:pt idx="210">
                  <c:v>4131.7498114850614</c:v>
                </c:pt>
                <c:pt idx="211">
                  <c:v>4242.1969369965091</c:v>
                </c:pt>
                <c:pt idx="212">
                  <c:v>4421.8712240577961</c:v>
                </c:pt>
                <c:pt idx="213">
                  <c:v>4695.7730691070574</c:v>
                </c:pt>
                <c:pt idx="214">
                  <c:v>4582.6204629017675</c:v>
                </c:pt>
                <c:pt idx="215">
                  <c:v>4939.7756001215002</c:v>
                </c:pt>
                <c:pt idx="216">
                  <c:v>5013.4178501926972</c:v>
                </c:pt>
                <c:pt idx="217">
                  <c:v>5208.1170671522659</c:v>
                </c:pt>
                <c:pt idx="218">
                  <c:v>5353.8481723381883</c:v>
                </c:pt>
                <c:pt idx="219">
                  <c:v>5644.1740162501728</c:v>
                </c:pt>
                <c:pt idx="220">
                  <c:v>5646.6880469931784</c:v>
                </c:pt>
                <c:pt idx="221">
                  <c:v>5672.6314338103139</c:v>
                </c:pt>
                <c:pt idx="222">
                  <c:v>5667.1580612231091</c:v>
                </c:pt>
                <c:pt idx="223">
                  <c:v>5776.5863980062695</c:v>
                </c:pt>
                <c:pt idx="224">
                  <c:v>5775.1188817719431</c:v>
                </c:pt>
                <c:pt idx="225">
                  <c:v>5841.5858331850186</c:v>
                </c:pt>
                <c:pt idx="226">
                  <c:v>6037.3563971206177</c:v>
                </c:pt>
                <c:pt idx="227">
                  <c:v>6159.2685545076693</c:v>
                </c:pt>
                <c:pt idx="228">
                  <c:v>6368.530902909074</c:v>
                </c:pt>
                <c:pt idx="229">
                  <c:v>6478.4176697261983</c:v>
                </c:pt>
                <c:pt idx="230">
                  <c:v>6718.0362910132899</c:v>
                </c:pt>
                <c:pt idx="231">
                  <c:v>6953.2506101911595</c:v>
                </c:pt>
                <c:pt idx="232">
                  <c:v>6956.5319795281393</c:v>
                </c:pt>
                <c:pt idx="233">
                  <c:v>6877.2411821050118</c:v>
                </c:pt>
                <c:pt idx="234">
                  <c:v>7353.7562187275762</c:v>
                </c:pt>
                <c:pt idx="235">
                  <c:v>7614.023687578192</c:v>
                </c:pt>
                <c:pt idx="236">
                  <c:v>7924.304235654472</c:v>
                </c:pt>
                <c:pt idx="237">
                  <c:v>7974.6363975185723</c:v>
                </c:pt>
                <c:pt idx="238">
                  <c:v>8397.2829079222956</c:v>
                </c:pt>
                <c:pt idx="239">
                  <c:v>8210.3310743874517</c:v>
                </c:pt>
                <c:pt idx="240">
                  <c:v>8698.2836468842288</c:v>
                </c:pt>
                <c:pt idx="241">
                  <c:v>8872.3581892095954</c:v>
                </c:pt>
                <c:pt idx="242">
                  <c:v>9212.7375107318021</c:v>
                </c:pt>
                <c:pt idx="243">
                  <c:v>9432.1267743473854</c:v>
                </c:pt>
                <c:pt idx="244">
                  <c:v>9785.3697992195612</c:v>
                </c:pt>
                <c:pt idx="245">
                  <c:v>9970.2551280598545</c:v>
                </c:pt>
                <c:pt idx="246">
                  <c:v>9537.2242834425961</c:v>
                </c:pt>
                <c:pt idx="247">
                  <c:v>9650.8292742735048</c:v>
                </c:pt>
                <c:pt idx="248">
                  <c:v>9846.5862662436903</c:v>
                </c:pt>
                <c:pt idx="249">
                  <c:v>10198.060934618446</c:v>
                </c:pt>
                <c:pt idx="250">
                  <c:v>10388.528827335829</c:v>
                </c:pt>
                <c:pt idx="251">
                  <c:v>10808.712174527756</c:v>
                </c:pt>
                <c:pt idx="252">
                  <c:v>10749.021211165827</c:v>
                </c:pt>
                <c:pt idx="253">
                  <c:v>11436.137115656795</c:v>
                </c:pt>
                <c:pt idx="254">
                  <c:v>11766.681399974323</c:v>
                </c:pt>
                <c:pt idx="255">
                  <c:v>11260.96652500751</c:v>
                </c:pt>
                <c:pt idx="256">
                  <c:v>11818.871012619009</c:v>
                </c:pt>
                <c:pt idx="257">
                  <c:v>12357.149547672796</c:v>
                </c:pt>
                <c:pt idx="258">
                  <c:v>12882.459955816626</c:v>
                </c:pt>
                <c:pt idx="259">
                  <c:v>12723.768018047276</c:v>
                </c:pt>
                <c:pt idx="260">
                  <c:v>12287.811199300622</c:v>
                </c:pt>
                <c:pt idx="261">
                  <c:v>12378.091376967917</c:v>
                </c:pt>
                <c:pt idx="262">
                  <c:v>12636.367545060451</c:v>
                </c:pt>
                <c:pt idx="263">
                  <c:v>12613.484378005944</c:v>
                </c:pt>
                <c:pt idx="264">
                  <c:v>12305.76473148458</c:v>
                </c:pt>
                <c:pt idx="265">
                  <c:v>12085.554138915917</c:v>
                </c:pt>
                <c:pt idx="266">
                  <c:v>11073.868495615425</c:v>
                </c:pt>
                <c:pt idx="267">
                  <c:v>10671.000421125344</c:v>
                </c:pt>
                <c:pt idx="268">
                  <c:v>10928.468300650127</c:v>
                </c:pt>
                <c:pt idx="269">
                  <c:v>11423.934673527803</c:v>
                </c:pt>
                <c:pt idx="270">
                  <c:v>11220.787359250759</c:v>
                </c:pt>
                <c:pt idx="271">
                  <c:v>9966.8971061320972</c:v>
                </c:pt>
                <c:pt idx="272">
                  <c:v>9996.9338592679487</c:v>
                </c:pt>
                <c:pt idx="273">
                  <c:v>10417.081485773351</c:v>
                </c:pt>
                <c:pt idx="274">
                  <c:v>9196.1603148703525</c:v>
                </c:pt>
                <c:pt idx="275">
                  <c:v>8168.1448339934195</c:v>
                </c:pt>
                <c:pt idx="276">
                  <c:v>7282.3796421371089</c:v>
                </c:pt>
                <c:pt idx="277">
                  <c:v>7599.9375164924813</c:v>
                </c:pt>
                <c:pt idx="278">
                  <c:v>6976.1337107999616</c:v>
                </c:pt>
                <c:pt idx="279">
                  <c:v>6206.4475678875115</c:v>
                </c:pt>
                <c:pt idx="280">
                  <c:v>7191.1947994576267</c:v>
                </c:pt>
                <c:pt idx="281">
                  <c:v>7777.5004062301732</c:v>
                </c:pt>
                <c:pt idx="282">
                  <c:v>8469.8931596182283</c:v>
                </c:pt>
                <c:pt idx="283">
                  <c:v>8126.7306587483426</c:v>
                </c:pt>
                <c:pt idx="284">
                  <c:v>9154.0811689524908</c:v>
                </c:pt>
                <c:pt idx="285">
                  <c:v>9307.7660833636564</c:v>
                </c:pt>
                <c:pt idx="286">
                  <c:v>9494.3141302057138</c:v>
                </c:pt>
                <c:pt idx="287">
                  <c:v>9710.6242414478838</c:v>
                </c:pt>
                <c:pt idx="288">
                  <c:v>10154.509633715094</c:v>
                </c:pt>
                <c:pt idx="289">
                  <c:v>10507.349290770666</c:v>
                </c:pt>
                <c:pt idx="290">
                  <c:v>10412.436717317698</c:v>
                </c:pt>
                <c:pt idx="291">
                  <c:v>10495.0850183274</c:v>
                </c:pt>
                <c:pt idx="292">
                  <c:v>11277.345779177931</c:v>
                </c:pt>
                <c:pt idx="293">
                  <c:v>11096.381851447713</c:v>
                </c:pt>
                <c:pt idx="294">
                  <c:v>10627.768838981834</c:v>
                </c:pt>
                <c:pt idx="295">
                  <c:v>10326.230032500283</c:v>
                </c:pt>
                <c:pt idx="296">
                  <c:v>11472.968650032199</c:v>
                </c:pt>
                <c:pt idx="297">
                  <c:v>11382.814294855789</c:v>
                </c:pt>
                <c:pt idx="298">
                  <c:v>11476.706005334418</c:v>
                </c:pt>
                <c:pt idx="299">
                  <c:v>11911.598197060228</c:v>
                </c:pt>
                <c:pt idx="300">
                  <c:v>12168.168253146827</c:v>
                </c:pt>
                <c:pt idx="301">
                  <c:v>12488.694807868016</c:v>
                </c:pt>
                <c:pt idx="302">
                  <c:v>12879.124414503212</c:v>
                </c:pt>
                <c:pt idx="303">
                  <c:v>12863.923669569769</c:v>
                </c:pt>
                <c:pt idx="304">
                  <c:v>12825.597528370738</c:v>
                </c:pt>
                <c:pt idx="305">
                  <c:v>13134.399245740406</c:v>
                </c:pt>
                <c:pt idx="306">
                  <c:v>12872.954717628627</c:v>
                </c:pt>
                <c:pt idx="307">
                  <c:v>12959.821692753629</c:v>
                </c:pt>
                <c:pt idx="308">
                  <c:v>12217.498950150983</c:v>
                </c:pt>
                <c:pt idx="309">
                  <c:v>11149.328653021839</c:v>
                </c:pt>
                <c:pt idx="310">
                  <c:v>10774.045815075979</c:v>
                </c:pt>
                <c:pt idx="311">
                  <c:v>11525.327471317103</c:v>
                </c:pt>
                <c:pt idx="312">
                  <c:v>11776.646078720189</c:v>
                </c:pt>
                <c:pt idx="313">
                  <c:v>12163.882167542406</c:v>
                </c:pt>
                <c:pt idx="314">
                  <c:v>12820.574296106486</c:v>
                </c:pt>
                <c:pt idx="315">
                  <c:v>13258.371877432968</c:v>
                </c:pt>
                <c:pt idx="316">
                  <c:v>13360.736381240944</c:v>
                </c:pt>
                <c:pt idx="317">
                  <c:v>13017.996661668609</c:v>
                </c:pt>
                <c:pt idx="318">
                  <c:v>12060.854574131246</c:v>
                </c:pt>
                <c:pt idx="319">
                  <c:v>13173.740423735851</c:v>
                </c:pt>
                <c:pt idx="320">
                  <c:v>13485.925319027547</c:v>
                </c:pt>
                <c:pt idx="321">
                  <c:v>14029.999151027558</c:v>
                </c:pt>
                <c:pt idx="322">
                  <c:v>14249.39903298695</c:v>
                </c:pt>
                <c:pt idx="323">
                  <c:v>14481.83864700499</c:v>
                </c:pt>
                <c:pt idx="324">
                  <c:v>14623.366279652406</c:v>
                </c:pt>
                <c:pt idx="325">
                  <c:v>15163.372280525626</c:v>
                </c:pt>
                <c:pt idx="326">
                  <c:v>15381.626198976264</c:v>
                </c:pt>
                <c:pt idx="327">
                  <c:v>15488.217227569598</c:v>
                </c:pt>
                <c:pt idx="328">
                  <c:v>16054.461573696895</c:v>
                </c:pt>
                <c:pt idx="329">
                  <c:v>16263.84723082253</c:v>
                </c:pt>
                <c:pt idx="330">
                  <c:v>16450.433033924106</c:v>
                </c:pt>
                <c:pt idx="331">
                  <c:v>15895.400856085173</c:v>
                </c:pt>
                <c:pt idx="332">
                  <c:v>16877.255695085678</c:v>
                </c:pt>
                <c:pt idx="333">
                  <c:v>16900.142075507065</c:v>
                </c:pt>
                <c:pt idx="334">
                  <c:v>17389.719439723664</c:v>
                </c:pt>
                <c:pt idx="335">
                  <c:v>18052.262763228795</c:v>
                </c:pt>
                <c:pt idx="336">
                  <c:v>18281.57209696023</c:v>
                </c:pt>
                <c:pt idx="337">
                  <c:v>18434.068827393923</c:v>
                </c:pt>
                <c:pt idx="338">
                  <c:v>18059.543925789272</c:v>
                </c:pt>
                <c:pt idx="339">
                  <c:v>18805.761012468476</c:v>
                </c:pt>
                <c:pt idx="340">
                  <c:v>19289.75785691851</c:v>
                </c:pt>
                <c:pt idx="341">
                  <c:v>19577.227183011633</c:v>
                </c:pt>
                <c:pt idx="342">
                  <c:v>20214.076841255894</c:v>
                </c:pt>
                <c:pt idx="343">
                  <c:v>20351.556725760151</c:v>
                </c:pt>
                <c:pt idx="344">
                  <c:v>19627.194413077843</c:v>
                </c:pt>
                <c:pt idx="345">
                  <c:v>20361.036313722398</c:v>
                </c:pt>
                <c:pt idx="346">
                  <c:v>19786.463146174297</c:v>
                </c:pt>
                <c:pt idx="347">
                  <c:v>19960.522116437049</c:v>
                </c:pt>
                <c:pt idx="348">
                  <c:v>20831.14651303734</c:v>
                </c:pt>
                <c:pt idx="349">
                  <c:v>20501.681148882955</c:v>
                </c:pt>
                <c:pt idx="350">
                  <c:v>22148.589849127678</c:v>
                </c:pt>
                <c:pt idx="351">
                  <c:v>23653.224112459582</c:v>
                </c:pt>
                <c:pt idx="352">
                  <c:v>24220.450052767646</c:v>
                </c:pt>
                <c:pt idx="353">
                  <c:v>24187.977983412835</c:v>
                </c:pt>
                <c:pt idx="354">
                  <c:v>24479.207978020691</c:v>
                </c:pt>
                <c:pt idx="355">
                  <c:v>23873.731869429645</c:v>
                </c:pt>
                <c:pt idx="356">
                  <c:v>24799.109557059284</c:v>
                </c:pt>
                <c:pt idx="357">
                  <c:v>22007.232353701969</c:v>
                </c:pt>
                <c:pt idx="358">
                  <c:v>21673.42935833009</c:v>
                </c:pt>
                <c:pt idx="359">
                  <c:v>23592.234914797002</c:v>
                </c:pt>
                <c:pt idx="360">
                  <c:v>24109.696567714789</c:v>
                </c:pt>
                <c:pt idx="361">
                  <c:v>22970.480183860196</c:v>
                </c:pt>
                <c:pt idx="362">
                  <c:v>21089.973426245957</c:v>
                </c:pt>
                <c:pt idx="363">
                  <c:v>21634.429933784126</c:v>
                </c:pt>
                <c:pt idx="364">
                  <c:v>21247.660391800007</c:v>
                </c:pt>
                <c:pt idx="365">
                  <c:v>22031.00109393146</c:v>
                </c:pt>
                <c:pt idx="366">
                  <c:v>22439.295592311453</c:v>
                </c:pt>
                <c:pt idx="367">
                  <c:v>21873.854060750804</c:v>
                </c:pt>
                <c:pt idx="368">
                  <c:v>22099.479221553684</c:v>
                </c:pt>
                <c:pt idx="369">
                  <c:v>23202.417659263807</c:v>
                </c:pt>
                <c:pt idx="370">
                  <c:v>22812.485188905259</c:v>
                </c:pt>
                <c:pt idx="371">
                  <c:v>22162.977618915178</c:v>
                </c:pt>
                <c:pt idx="372">
                  <c:v>22799.158350669826</c:v>
                </c:pt>
                <c:pt idx="373">
                  <c:v>24474.3900775564</c:v>
                </c:pt>
                <c:pt idx="374">
                  <c:v>24445.515342300161</c:v>
                </c:pt>
                <c:pt idx="375">
                  <c:v>25489.073667826862</c:v>
                </c:pt>
                <c:pt idx="376">
                  <c:v>25882.324781644784</c:v>
                </c:pt>
                <c:pt idx="377">
                  <c:v>26706.336348659406</c:v>
                </c:pt>
                <c:pt idx="378">
                  <c:v>27225.190951833461</c:v>
                </c:pt>
                <c:pt idx="379">
                  <c:v>26716.961119752661</c:v>
                </c:pt>
                <c:pt idx="380">
                  <c:v>26434.597958775325</c:v>
                </c:pt>
                <c:pt idx="381">
                  <c:v>26384.394179466784</c:v>
                </c:pt>
                <c:pt idx="382">
                  <c:v>27442.854460260995</c:v>
                </c:pt>
                <c:pt idx="383">
                  <c:v>27881.115480904427</c:v>
                </c:pt>
                <c:pt idx="384">
                  <c:v>27171.413258064895</c:v>
                </c:pt>
                <c:pt idx="385">
                  <c:v>27569.841889820826</c:v>
                </c:pt>
                <c:pt idx="386">
                  <c:v>27601.460551057167</c:v>
                </c:pt>
                <c:pt idx="387">
                  <c:v>26203.26698112076</c:v>
                </c:pt>
                <c:pt idx="388">
                  <c:v>26634.92577234553</c:v>
                </c:pt>
                <c:pt idx="389">
                  <c:v>28101.123039161212</c:v>
                </c:pt>
                <c:pt idx="390">
                  <c:v>28365.643627386766</c:v>
                </c:pt>
                <c:pt idx="391">
                  <c:v>27727.566526736584</c:v>
                </c:pt>
                <c:pt idx="392">
                  <c:v>28511.538620244017</c:v>
                </c:pt>
                <c:pt idx="393">
                  <c:v>28314.514922600058</c:v>
                </c:pt>
                <c:pt idx="394">
                  <c:v>28401.05220049222</c:v>
                </c:pt>
                <c:pt idx="395">
                  <c:v>27203.027182031048</c:v>
                </c:pt>
                <c:pt idx="396">
                  <c:v>27128.574218529047</c:v>
                </c:pt>
                <c:pt idx="397">
                  <c:v>25381.007054830156</c:v>
                </c:pt>
                <c:pt idx="398">
                  <c:v>27130.409350646707</c:v>
                </c:pt>
                <c:pt idx="399">
                  <c:v>28332.454411448522</c:v>
                </c:pt>
                <c:pt idx="400">
                  <c:v>29334.858467148319</c:v>
                </c:pt>
                <c:pt idx="401">
                  <c:v>29918.225718115315</c:v>
                </c:pt>
                <c:pt idx="402">
                  <c:v>28821.116632239311</c:v>
                </c:pt>
                <c:pt idx="403">
                  <c:v>30371.779329468867</c:v>
                </c:pt>
                <c:pt idx="404">
                  <c:v>29552.853556543265</c:v>
                </c:pt>
                <c:pt idx="405">
                  <c:v>29898.498442018739</c:v>
                </c:pt>
                <c:pt idx="406">
                  <c:v>29737.723078829968</c:v>
                </c:pt>
                <c:pt idx="407">
                  <c:v>31513.842903034707</c:v>
                </c:pt>
                <c:pt idx="408">
                  <c:v>31698.51029058504</c:v>
                </c:pt>
                <c:pt idx="409">
                  <c:v>33222.1319996452</c:v>
                </c:pt>
                <c:pt idx="410">
                  <c:v>32618.995350721863</c:v>
                </c:pt>
                <c:pt idx="411">
                  <c:v>29895.987620918622</c:v>
                </c:pt>
                <c:pt idx="412">
                  <c:v>25026.878427178508</c:v>
                </c:pt>
                <c:pt idx="413">
                  <c:v>27045.604659349261</c:v>
                </c:pt>
                <c:pt idx="414">
                  <c:v>28931.984639040274</c:v>
                </c:pt>
                <c:pt idx="415">
                  <c:v>29746.957218601296</c:v>
                </c:pt>
                <c:pt idx="416">
                  <c:v>29356.324726807739</c:v>
                </c:pt>
                <c:pt idx="417">
                  <c:v>30050.617294636384</c:v>
                </c:pt>
                <c:pt idx="418">
                  <c:v>29437.689090033928</c:v>
                </c:pt>
                <c:pt idx="419">
                  <c:v>28344.086445369809</c:v>
                </c:pt>
                <c:pt idx="420">
                  <c:v>32044.868055484636</c:v>
                </c:pt>
                <c:pt idx="421">
                  <c:v>32643.928852339628</c:v>
                </c:pt>
                <c:pt idx="422">
                  <c:v>33262.767681314559</c:v>
                </c:pt>
                <c:pt idx="423">
                  <c:v>34014.463522771643</c:v>
                </c:pt>
                <c:pt idx="424">
                  <c:v>35787.47679832892</c:v>
                </c:pt>
                <c:pt idx="425">
                  <c:v>36618.899737789885</c:v>
                </c:pt>
                <c:pt idx="426">
                  <c:v>37850.445217868895</c:v>
                </c:pt>
                <c:pt idx="427">
                  <c:v>38455.884027909524</c:v>
                </c:pt>
                <c:pt idx="428">
                  <c:v>39127.206205400602</c:v>
                </c:pt>
                <c:pt idx="429">
                  <c:v>40059.32449265055</c:v>
                </c:pt>
                <c:pt idx="430">
                  <c:v>38438.777011089522</c:v>
                </c:pt>
                <c:pt idx="431">
                  <c:v>40829.226171820141</c:v>
                </c:pt>
                <c:pt idx="432">
                  <c:v>39761.784031296876</c:v>
                </c:pt>
                <c:pt idx="433">
                  <c:v>41961.871636526295</c:v>
                </c:pt>
                <c:pt idx="434">
                  <c:v>41152.858221960654</c:v>
                </c:pt>
                <c:pt idx="435">
                  <c:v>38727.312127804711</c:v>
                </c:pt>
                <c:pt idx="436">
                  <c:v>39957.445535683728</c:v>
                </c:pt>
                <c:pt idx="437">
                  <c:v>39100.552608589103</c:v>
                </c:pt>
                <c:pt idx="438">
                  <c:v>39266.611715016879</c:v>
                </c:pt>
                <c:pt idx="439">
                  <c:v>36433.994634411079</c:v>
                </c:pt>
                <c:pt idx="440">
                  <c:v>39096.710057535733</c:v>
                </c:pt>
                <c:pt idx="441">
                  <c:v>37482.792533556705</c:v>
                </c:pt>
                <c:pt idx="442">
                  <c:v>35351.562539692299</c:v>
                </c:pt>
                <c:pt idx="443">
                  <c:v>37430.182244026713</c:v>
                </c:pt>
                <c:pt idx="444">
                  <c:v>40236.66139724222</c:v>
                </c:pt>
                <c:pt idx="445">
                  <c:v>38995.437455507308</c:v>
                </c:pt>
                <c:pt idx="446">
                  <c:v>41791.736338343559</c:v>
                </c:pt>
                <c:pt idx="447">
                  <c:v>42040.649856799915</c:v>
                </c:pt>
                <c:pt idx="448">
                  <c:v>42170.473458825007</c:v>
                </c:pt>
                <c:pt idx="449">
                  <c:v>42847.3882655411</c:v>
                </c:pt>
                <c:pt idx="450">
                  <c:v>43335.584329440731</c:v>
                </c:pt>
                <c:pt idx="451">
                  <c:v>43369.66277850567</c:v>
                </c:pt>
                <c:pt idx="452">
                  <c:v>43400.859896739101</c:v>
                </c:pt>
                <c:pt idx="453">
                  <c:v>43347.242647575069</c:v>
                </c:pt>
                <c:pt idx="454">
                  <c:v>42302.944544965314</c:v>
                </c:pt>
                <c:pt idx="455">
                  <c:v>42182.570746458106</c:v>
                </c:pt>
                <c:pt idx="456">
                  <c:v>44393.1149325187</c:v>
                </c:pt>
                <c:pt idx="457">
                  <c:v>45626.578521297481</c:v>
                </c:pt>
                <c:pt idx="458">
                  <c:v>46281.409106046136</c:v>
                </c:pt>
                <c:pt idx="459">
                  <c:v>47675.941403487086</c:v>
                </c:pt>
                <c:pt idx="460">
                  <c:v>48991.185821753432</c:v>
                </c:pt>
                <c:pt idx="461">
                  <c:v>48915.544770487541</c:v>
                </c:pt>
                <c:pt idx="462">
                  <c:v>50962.787856381663</c:v>
                </c:pt>
                <c:pt idx="463">
                  <c:v>50321.145830975249</c:v>
                </c:pt>
                <c:pt idx="464">
                  <c:v>49042.62972776992</c:v>
                </c:pt>
                <c:pt idx="465">
                  <c:v>51874.669403382395</c:v>
                </c:pt>
                <c:pt idx="466">
                  <c:v>51576.403636899115</c:v>
                </c:pt>
                <c:pt idx="467">
                  <c:v>50652.267410827313</c:v>
                </c:pt>
                <c:pt idx="468">
                  <c:v>51055.608884970308</c:v>
                </c:pt>
                <c:pt idx="469">
                  <c:v>50822.646979654943</c:v>
                </c:pt>
                <c:pt idx="470">
                  <c:v>53376.722895532497</c:v>
                </c:pt>
                <c:pt idx="471">
                  <c:v>56437.48928572263</c:v>
                </c:pt>
                <c:pt idx="472">
                  <c:v>54015.246996874179</c:v>
                </c:pt>
                <c:pt idx="473">
                  <c:v>54344.109096768509</c:v>
                </c:pt>
                <c:pt idx="474">
                  <c:v>56003.611504403052</c:v>
                </c:pt>
                <c:pt idx="475">
                  <c:v>55421.106441743577</c:v>
                </c:pt>
                <c:pt idx="476">
                  <c:v>54831.512291050545</c:v>
                </c:pt>
                <c:pt idx="477">
                  <c:v>55904.730183533902</c:v>
                </c:pt>
                <c:pt idx="478">
                  <c:v>58578.605080250978</c:v>
                </c:pt>
                <c:pt idx="479">
                  <c:v>59105.771426771527</c:v>
                </c:pt>
                <c:pt idx="480">
                  <c:v>59629.732804135507</c:v>
                </c:pt>
              </c:numCache>
            </c:numRef>
          </c:val>
          <c:smooth val="0"/>
          <c:extLst>
            <c:ext xmlns:c16="http://schemas.microsoft.com/office/drawing/2014/chart" uri="{C3380CC4-5D6E-409C-BE32-E72D297353CC}">
              <c16:uniqueId val="{00000003-D003-4E2B-AEAF-D21CE0FF1B2E}"/>
            </c:ext>
          </c:extLst>
        </c:ser>
        <c:ser>
          <c:idx val="2"/>
          <c:order val="2"/>
          <c:tx>
            <c:strRef>
              <c:f>Sheet1!$AH$1</c:f>
              <c:strCache>
                <c:ptCount val="1"/>
                <c:pt idx="0">
                  <c:v>20 Jahre</c:v>
                </c:pt>
              </c:strCache>
            </c:strRef>
          </c:tx>
          <c:spPr>
            <a:ln w="28575" cap="rnd">
              <a:solidFill>
                <a:srgbClr val="13A0D3"/>
              </a:solidFill>
              <a:prstDash val="sysDash"/>
              <a:round/>
            </a:ln>
            <a:effectLst/>
          </c:spPr>
          <c:marker>
            <c:symbol val="none"/>
          </c:marker>
          <c:dLbls>
            <c:dLbl>
              <c:idx val="47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03-4E2B-AEAF-D21CE0FF1B2E}"/>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3A0D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31383</c:v>
                </c:pt>
                <c:pt idx="1">
                  <c:v>31414</c:v>
                </c:pt>
                <c:pt idx="2">
                  <c:v>31445</c:v>
                </c:pt>
                <c:pt idx="3">
                  <c:v>31473</c:v>
                </c:pt>
                <c:pt idx="4">
                  <c:v>31504</c:v>
                </c:pt>
                <c:pt idx="5">
                  <c:v>31534</c:v>
                </c:pt>
                <c:pt idx="6">
                  <c:v>31565</c:v>
                </c:pt>
                <c:pt idx="7">
                  <c:v>31595</c:v>
                </c:pt>
                <c:pt idx="8">
                  <c:v>31626</c:v>
                </c:pt>
                <c:pt idx="9">
                  <c:v>31657</c:v>
                </c:pt>
                <c:pt idx="10">
                  <c:v>31687</c:v>
                </c:pt>
                <c:pt idx="11">
                  <c:v>31718</c:v>
                </c:pt>
                <c:pt idx="12">
                  <c:v>31748</c:v>
                </c:pt>
                <c:pt idx="13">
                  <c:v>31779</c:v>
                </c:pt>
                <c:pt idx="14">
                  <c:v>31810</c:v>
                </c:pt>
                <c:pt idx="15">
                  <c:v>31838</c:v>
                </c:pt>
                <c:pt idx="16">
                  <c:v>31869</c:v>
                </c:pt>
                <c:pt idx="17">
                  <c:v>31899</c:v>
                </c:pt>
                <c:pt idx="18">
                  <c:v>31930</c:v>
                </c:pt>
                <c:pt idx="19">
                  <c:v>31960</c:v>
                </c:pt>
                <c:pt idx="20">
                  <c:v>31991</c:v>
                </c:pt>
                <c:pt idx="21">
                  <c:v>32022</c:v>
                </c:pt>
                <c:pt idx="22">
                  <c:v>32052</c:v>
                </c:pt>
                <c:pt idx="23">
                  <c:v>32083</c:v>
                </c:pt>
                <c:pt idx="24">
                  <c:v>32113</c:v>
                </c:pt>
                <c:pt idx="25">
                  <c:v>32144</c:v>
                </c:pt>
                <c:pt idx="26">
                  <c:v>32175</c:v>
                </c:pt>
                <c:pt idx="27">
                  <c:v>32204</c:v>
                </c:pt>
                <c:pt idx="28">
                  <c:v>32235</c:v>
                </c:pt>
                <c:pt idx="29">
                  <c:v>32265</c:v>
                </c:pt>
                <c:pt idx="30">
                  <c:v>32296</c:v>
                </c:pt>
                <c:pt idx="31">
                  <c:v>32326</c:v>
                </c:pt>
                <c:pt idx="32">
                  <c:v>32357</c:v>
                </c:pt>
                <c:pt idx="33">
                  <c:v>32388</c:v>
                </c:pt>
                <c:pt idx="34">
                  <c:v>32418</c:v>
                </c:pt>
                <c:pt idx="35">
                  <c:v>32449</c:v>
                </c:pt>
                <c:pt idx="36">
                  <c:v>32479</c:v>
                </c:pt>
                <c:pt idx="37">
                  <c:v>32510</c:v>
                </c:pt>
                <c:pt idx="38">
                  <c:v>32541</c:v>
                </c:pt>
                <c:pt idx="39">
                  <c:v>32569</c:v>
                </c:pt>
                <c:pt idx="40">
                  <c:v>32600</c:v>
                </c:pt>
                <c:pt idx="41">
                  <c:v>32630</c:v>
                </c:pt>
                <c:pt idx="42">
                  <c:v>32661</c:v>
                </c:pt>
                <c:pt idx="43">
                  <c:v>32691</c:v>
                </c:pt>
                <c:pt idx="44">
                  <c:v>32722</c:v>
                </c:pt>
                <c:pt idx="45">
                  <c:v>32753</c:v>
                </c:pt>
                <c:pt idx="46">
                  <c:v>32783</c:v>
                </c:pt>
                <c:pt idx="47">
                  <c:v>32814</c:v>
                </c:pt>
                <c:pt idx="48">
                  <c:v>32844</c:v>
                </c:pt>
                <c:pt idx="49">
                  <c:v>32875</c:v>
                </c:pt>
                <c:pt idx="50">
                  <c:v>32906</c:v>
                </c:pt>
                <c:pt idx="51">
                  <c:v>32934</c:v>
                </c:pt>
                <c:pt idx="52">
                  <c:v>32965</c:v>
                </c:pt>
                <c:pt idx="53">
                  <c:v>32995</c:v>
                </c:pt>
                <c:pt idx="54">
                  <c:v>33026</c:v>
                </c:pt>
                <c:pt idx="55">
                  <c:v>33056</c:v>
                </c:pt>
                <c:pt idx="56">
                  <c:v>33087</c:v>
                </c:pt>
                <c:pt idx="57">
                  <c:v>33118</c:v>
                </c:pt>
                <c:pt idx="58">
                  <c:v>33148</c:v>
                </c:pt>
                <c:pt idx="59">
                  <c:v>33179</c:v>
                </c:pt>
                <c:pt idx="60">
                  <c:v>33209</c:v>
                </c:pt>
                <c:pt idx="61">
                  <c:v>33240</c:v>
                </c:pt>
                <c:pt idx="62">
                  <c:v>33271</c:v>
                </c:pt>
                <c:pt idx="63">
                  <c:v>33299</c:v>
                </c:pt>
                <c:pt idx="64">
                  <c:v>33330</c:v>
                </c:pt>
                <c:pt idx="65">
                  <c:v>33360</c:v>
                </c:pt>
                <c:pt idx="66">
                  <c:v>33391</c:v>
                </c:pt>
                <c:pt idx="67">
                  <c:v>33421</c:v>
                </c:pt>
                <c:pt idx="68">
                  <c:v>33452</c:v>
                </c:pt>
                <c:pt idx="69">
                  <c:v>33483</c:v>
                </c:pt>
                <c:pt idx="70">
                  <c:v>33513</c:v>
                </c:pt>
                <c:pt idx="71">
                  <c:v>33544</c:v>
                </c:pt>
                <c:pt idx="72">
                  <c:v>33574</c:v>
                </c:pt>
                <c:pt idx="73">
                  <c:v>33605</c:v>
                </c:pt>
                <c:pt idx="74">
                  <c:v>33636</c:v>
                </c:pt>
                <c:pt idx="75">
                  <c:v>33665</c:v>
                </c:pt>
                <c:pt idx="76">
                  <c:v>33696</c:v>
                </c:pt>
                <c:pt idx="77">
                  <c:v>33726</c:v>
                </c:pt>
                <c:pt idx="78">
                  <c:v>33757</c:v>
                </c:pt>
                <c:pt idx="79">
                  <c:v>33787</c:v>
                </c:pt>
                <c:pt idx="80">
                  <c:v>33818</c:v>
                </c:pt>
                <c:pt idx="81">
                  <c:v>33849</c:v>
                </c:pt>
                <c:pt idx="82">
                  <c:v>33879</c:v>
                </c:pt>
                <c:pt idx="83">
                  <c:v>33910</c:v>
                </c:pt>
                <c:pt idx="84">
                  <c:v>33940</c:v>
                </c:pt>
                <c:pt idx="85">
                  <c:v>33971</c:v>
                </c:pt>
                <c:pt idx="86">
                  <c:v>34002</c:v>
                </c:pt>
                <c:pt idx="87">
                  <c:v>34030</c:v>
                </c:pt>
                <c:pt idx="88">
                  <c:v>34061</c:v>
                </c:pt>
                <c:pt idx="89">
                  <c:v>34091</c:v>
                </c:pt>
                <c:pt idx="90">
                  <c:v>34122</c:v>
                </c:pt>
                <c:pt idx="91">
                  <c:v>34152</c:v>
                </c:pt>
                <c:pt idx="92">
                  <c:v>34183</c:v>
                </c:pt>
                <c:pt idx="93">
                  <c:v>34214</c:v>
                </c:pt>
                <c:pt idx="94">
                  <c:v>34244</c:v>
                </c:pt>
                <c:pt idx="95">
                  <c:v>34275</c:v>
                </c:pt>
                <c:pt idx="96">
                  <c:v>34305</c:v>
                </c:pt>
                <c:pt idx="97">
                  <c:v>34336</c:v>
                </c:pt>
                <c:pt idx="98">
                  <c:v>34367</c:v>
                </c:pt>
                <c:pt idx="99">
                  <c:v>34395</c:v>
                </c:pt>
                <c:pt idx="100">
                  <c:v>34426</c:v>
                </c:pt>
                <c:pt idx="101">
                  <c:v>34456</c:v>
                </c:pt>
                <c:pt idx="102">
                  <c:v>34487</c:v>
                </c:pt>
                <c:pt idx="103">
                  <c:v>34517</c:v>
                </c:pt>
                <c:pt idx="104">
                  <c:v>34548</c:v>
                </c:pt>
                <c:pt idx="105">
                  <c:v>34579</c:v>
                </c:pt>
                <c:pt idx="106">
                  <c:v>34609</c:v>
                </c:pt>
                <c:pt idx="107">
                  <c:v>34640</c:v>
                </c:pt>
                <c:pt idx="108">
                  <c:v>34670</c:v>
                </c:pt>
                <c:pt idx="109">
                  <c:v>34701</c:v>
                </c:pt>
                <c:pt idx="110">
                  <c:v>34732</c:v>
                </c:pt>
                <c:pt idx="111">
                  <c:v>34760</c:v>
                </c:pt>
                <c:pt idx="112">
                  <c:v>34791</c:v>
                </c:pt>
                <c:pt idx="113">
                  <c:v>34821</c:v>
                </c:pt>
                <c:pt idx="114">
                  <c:v>34852</c:v>
                </c:pt>
                <c:pt idx="115">
                  <c:v>34882</c:v>
                </c:pt>
                <c:pt idx="116">
                  <c:v>34913</c:v>
                </c:pt>
                <c:pt idx="117">
                  <c:v>34944</c:v>
                </c:pt>
                <c:pt idx="118">
                  <c:v>34974</c:v>
                </c:pt>
                <c:pt idx="119">
                  <c:v>35005</c:v>
                </c:pt>
                <c:pt idx="120">
                  <c:v>35035</c:v>
                </c:pt>
                <c:pt idx="121">
                  <c:v>35066</c:v>
                </c:pt>
                <c:pt idx="122">
                  <c:v>35097</c:v>
                </c:pt>
                <c:pt idx="123">
                  <c:v>35126</c:v>
                </c:pt>
                <c:pt idx="124">
                  <c:v>35157</c:v>
                </c:pt>
                <c:pt idx="125">
                  <c:v>35187</c:v>
                </c:pt>
                <c:pt idx="126">
                  <c:v>35218</c:v>
                </c:pt>
                <c:pt idx="127">
                  <c:v>35248</c:v>
                </c:pt>
                <c:pt idx="128">
                  <c:v>35279</c:v>
                </c:pt>
                <c:pt idx="129">
                  <c:v>35310</c:v>
                </c:pt>
                <c:pt idx="130">
                  <c:v>35340</c:v>
                </c:pt>
                <c:pt idx="131">
                  <c:v>35371</c:v>
                </c:pt>
                <c:pt idx="132">
                  <c:v>35401</c:v>
                </c:pt>
                <c:pt idx="133">
                  <c:v>35432</c:v>
                </c:pt>
                <c:pt idx="134">
                  <c:v>35463</c:v>
                </c:pt>
                <c:pt idx="135">
                  <c:v>35491</c:v>
                </c:pt>
                <c:pt idx="136">
                  <c:v>35522</c:v>
                </c:pt>
                <c:pt idx="137">
                  <c:v>35552</c:v>
                </c:pt>
                <c:pt idx="138">
                  <c:v>35583</c:v>
                </c:pt>
                <c:pt idx="139">
                  <c:v>35613</c:v>
                </c:pt>
                <c:pt idx="140">
                  <c:v>35644</c:v>
                </c:pt>
                <c:pt idx="141">
                  <c:v>35675</c:v>
                </c:pt>
                <c:pt idx="142">
                  <c:v>35705</c:v>
                </c:pt>
                <c:pt idx="143">
                  <c:v>35736</c:v>
                </c:pt>
                <c:pt idx="144">
                  <c:v>35766</c:v>
                </c:pt>
                <c:pt idx="145">
                  <c:v>35797</c:v>
                </c:pt>
                <c:pt idx="146">
                  <c:v>35828</c:v>
                </c:pt>
                <c:pt idx="147">
                  <c:v>35856</c:v>
                </c:pt>
                <c:pt idx="148">
                  <c:v>35887</c:v>
                </c:pt>
                <c:pt idx="149">
                  <c:v>35917</c:v>
                </c:pt>
                <c:pt idx="150">
                  <c:v>35948</c:v>
                </c:pt>
                <c:pt idx="151">
                  <c:v>35978</c:v>
                </c:pt>
                <c:pt idx="152">
                  <c:v>36009</c:v>
                </c:pt>
                <c:pt idx="153">
                  <c:v>36040</c:v>
                </c:pt>
                <c:pt idx="154">
                  <c:v>36070</c:v>
                </c:pt>
                <c:pt idx="155">
                  <c:v>36101</c:v>
                </c:pt>
                <c:pt idx="156">
                  <c:v>36131</c:v>
                </c:pt>
                <c:pt idx="157">
                  <c:v>36162</c:v>
                </c:pt>
                <c:pt idx="158">
                  <c:v>36193</c:v>
                </c:pt>
                <c:pt idx="159">
                  <c:v>36221</c:v>
                </c:pt>
                <c:pt idx="160">
                  <c:v>36252</c:v>
                </c:pt>
                <c:pt idx="161">
                  <c:v>36282</c:v>
                </c:pt>
                <c:pt idx="162">
                  <c:v>36313</c:v>
                </c:pt>
                <c:pt idx="163">
                  <c:v>36343</c:v>
                </c:pt>
                <c:pt idx="164">
                  <c:v>36374</c:v>
                </c:pt>
                <c:pt idx="165">
                  <c:v>36405</c:v>
                </c:pt>
                <c:pt idx="166">
                  <c:v>36435</c:v>
                </c:pt>
                <c:pt idx="167">
                  <c:v>36466</c:v>
                </c:pt>
                <c:pt idx="168">
                  <c:v>36496</c:v>
                </c:pt>
                <c:pt idx="169">
                  <c:v>36527</c:v>
                </c:pt>
                <c:pt idx="170">
                  <c:v>36558</c:v>
                </c:pt>
                <c:pt idx="171">
                  <c:v>36587</c:v>
                </c:pt>
                <c:pt idx="172">
                  <c:v>36618</c:v>
                </c:pt>
                <c:pt idx="173">
                  <c:v>36648</c:v>
                </c:pt>
                <c:pt idx="174">
                  <c:v>36679</c:v>
                </c:pt>
                <c:pt idx="175">
                  <c:v>36709</c:v>
                </c:pt>
                <c:pt idx="176">
                  <c:v>36740</c:v>
                </c:pt>
                <c:pt idx="177">
                  <c:v>36771</c:v>
                </c:pt>
                <c:pt idx="178">
                  <c:v>36801</c:v>
                </c:pt>
                <c:pt idx="179">
                  <c:v>36832</c:v>
                </c:pt>
                <c:pt idx="180">
                  <c:v>36862</c:v>
                </c:pt>
                <c:pt idx="181">
                  <c:v>36893</c:v>
                </c:pt>
                <c:pt idx="182">
                  <c:v>36924</c:v>
                </c:pt>
                <c:pt idx="183">
                  <c:v>36952</c:v>
                </c:pt>
                <c:pt idx="184">
                  <c:v>36983</c:v>
                </c:pt>
                <c:pt idx="185">
                  <c:v>37013</c:v>
                </c:pt>
                <c:pt idx="186">
                  <c:v>37044</c:v>
                </c:pt>
                <c:pt idx="187">
                  <c:v>37074</c:v>
                </c:pt>
                <c:pt idx="188">
                  <c:v>37105</c:v>
                </c:pt>
                <c:pt idx="189">
                  <c:v>37136</c:v>
                </c:pt>
                <c:pt idx="190">
                  <c:v>37166</c:v>
                </c:pt>
                <c:pt idx="191">
                  <c:v>37197</c:v>
                </c:pt>
                <c:pt idx="192">
                  <c:v>37227</c:v>
                </c:pt>
                <c:pt idx="193">
                  <c:v>37258</c:v>
                </c:pt>
                <c:pt idx="194">
                  <c:v>37289</c:v>
                </c:pt>
                <c:pt idx="195">
                  <c:v>37317</c:v>
                </c:pt>
                <c:pt idx="196">
                  <c:v>37348</c:v>
                </c:pt>
                <c:pt idx="197">
                  <c:v>37378</c:v>
                </c:pt>
                <c:pt idx="198">
                  <c:v>37409</c:v>
                </c:pt>
                <c:pt idx="199">
                  <c:v>37439</c:v>
                </c:pt>
                <c:pt idx="200">
                  <c:v>37470</c:v>
                </c:pt>
                <c:pt idx="201">
                  <c:v>37501</c:v>
                </c:pt>
                <c:pt idx="202">
                  <c:v>37531</c:v>
                </c:pt>
                <c:pt idx="203">
                  <c:v>37562</c:v>
                </c:pt>
                <c:pt idx="204">
                  <c:v>37592</c:v>
                </c:pt>
                <c:pt idx="205">
                  <c:v>37623</c:v>
                </c:pt>
                <c:pt idx="206">
                  <c:v>37654</c:v>
                </c:pt>
                <c:pt idx="207">
                  <c:v>37682</c:v>
                </c:pt>
                <c:pt idx="208">
                  <c:v>37713</c:v>
                </c:pt>
                <c:pt idx="209">
                  <c:v>37743</c:v>
                </c:pt>
                <c:pt idx="210">
                  <c:v>37774</c:v>
                </c:pt>
                <c:pt idx="211">
                  <c:v>37804</c:v>
                </c:pt>
                <c:pt idx="212">
                  <c:v>37835</c:v>
                </c:pt>
                <c:pt idx="213">
                  <c:v>37866</c:v>
                </c:pt>
                <c:pt idx="214">
                  <c:v>37896</c:v>
                </c:pt>
                <c:pt idx="215">
                  <c:v>37927</c:v>
                </c:pt>
                <c:pt idx="216">
                  <c:v>37957</c:v>
                </c:pt>
                <c:pt idx="217">
                  <c:v>37988</c:v>
                </c:pt>
                <c:pt idx="218">
                  <c:v>38019</c:v>
                </c:pt>
                <c:pt idx="219">
                  <c:v>38048</c:v>
                </c:pt>
                <c:pt idx="220">
                  <c:v>38079</c:v>
                </c:pt>
                <c:pt idx="221">
                  <c:v>38109</c:v>
                </c:pt>
                <c:pt idx="222">
                  <c:v>38140</c:v>
                </c:pt>
                <c:pt idx="223">
                  <c:v>38170</c:v>
                </c:pt>
                <c:pt idx="224">
                  <c:v>38201</c:v>
                </c:pt>
                <c:pt idx="225">
                  <c:v>38232</c:v>
                </c:pt>
                <c:pt idx="226">
                  <c:v>38262</c:v>
                </c:pt>
                <c:pt idx="227">
                  <c:v>38293</c:v>
                </c:pt>
                <c:pt idx="228">
                  <c:v>38323</c:v>
                </c:pt>
                <c:pt idx="229">
                  <c:v>38354</c:v>
                </c:pt>
                <c:pt idx="230">
                  <c:v>38385</c:v>
                </c:pt>
                <c:pt idx="231">
                  <c:v>38413</c:v>
                </c:pt>
                <c:pt idx="232">
                  <c:v>38444</c:v>
                </c:pt>
                <c:pt idx="233">
                  <c:v>38474</c:v>
                </c:pt>
                <c:pt idx="234">
                  <c:v>38505</c:v>
                </c:pt>
                <c:pt idx="235">
                  <c:v>38535</c:v>
                </c:pt>
                <c:pt idx="236">
                  <c:v>38566</c:v>
                </c:pt>
                <c:pt idx="237">
                  <c:v>38597</c:v>
                </c:pt>
                <c:pt idx="238">
                  <c:v>38627</c:v>
                </c:pt>
                <c:pt idx="239">
                  <c:v>38658</c:v>
                </c:pt>
                <c:pt idx="240">
                  <c:v>38688</c:v>
                </c:pt>
                <c:pt idx="241">
                  <c:v>38719</c:v>
                </c:pt>
                <c:pt idx="242">
                  <c:v>38750</c:v>
                </c:pt>
                <c:pt idx="243">
                  <c:v>38778</c:v>
                </c:pt>
                <c:pt idx="244">
                  <c:v>38809</c:v>
                </c:pt>
                <c:pt idx="245">
                  <c:v>38839</c:v>
                </c:pt>
                <c:pt idx="246">
                  <c:v>38870</c:v>
                </c:pt>
                <c:pt idx="247">
                  <c:v>38900</c:v>
                </c:pt>
                <c:pt idx="248">
                  <c:v>38931</c:v>
                </c:pt>
                <c:pt idx="249">
                  <c:v>38962</c:v>
                </c:pt>
                <c:pt idx="250">
                  <c:v>38992</c:v>
                </c:pt>
                <c:pt idx="251">
                  <c:v>39023</c:v>
                </c:pt>
                <c:pt idx="252">
                  <c:v>39053</c:v>
                </c:pt>
                <c:pt idx="253">
                  <c:v>39084</c:v>
                </c:pt>
                <c:pt idx="254">
                  <c:v>39115</c:v>
                </c:pt>
                <c:pt idx="255">
                  <c:v>39143</c:v>
                </c:pt>
                <c:pt idx="256">
                  <c:v>39174</c:v>
                </c:pt>
                <c:pt idx="257">
                  <c:v>39204</c:v>
                </c:pt>
                <c:pt idx="258">
                  <c:v>39235</c:v>
                </c:pt>
                <c:pt idx="259">
                  <c:v>39265</c:v>
                </c:pt>
                <c:pt idx="260">
                  <c:v>39296</c:v>
                </c:pt>
                <c:pt idx="261">
                  <c:v>39327</c:v>
                </c:pt>
                <c:pt idx="262">
                  <c:v>39357</c:v>
                </c:pt>
                <c:pt idx="263">
                  <c:v>39388</c:v>
                </c:pt>
                <c:pt idx="264">
                  <c:v>39418</c:v>
                </c:pt>
                <c:pt idx="265">
                  <c:v>39449</c:v>
                </c:pt>
                <c:pt idx="266">
                  <c:v>39480</c:v>
                </c:pt>
                <c:pt idx="267">
                  <c:v>39509</c:v>
                </c:pt>
                <c:pt idx="268">
                  <c:v>39540</c:v>
                </c:pt>
                <c:pt idx="269">
                  <c:v>39570</c:v>
                </c:pt>
                <c:pt idx="270">
                  <c:v>39601</c:v>
                </c:pt>
                <c:pt idx="271">
                  <c:v>39631</c:v>
                </c:pt>
                <c:pt idx="272">
                  <c:v>39662</c:v>
                </c:pt>
                <c:pt idx="273">
                  <c:v>39693</c:v>
                </c:pt>
                <c:pt idx="274">
                  <c:v>39723</c:v>
                </c:pt>
                <c:pt idx="275">
                  <c:v>39754</c:v>
                </c:pt>
                <c:pt idx="276">
                  <c:v>39784</c:v>
                </c:pt>
                <c:pt idx="277">
                  <c:v>39815</c:v>
                </c:pt>
                <c:pt idx="278">
                  <c:v>39846</c:v>
                </c:pt>
                <c:pt idx="279">
                  <c:v>39874</c:v>
                </c:pt>
                <c:pt idx="280">
                  <c:v>39905</c:v>
                </c:pt>
                <c:pt idx="281">
                  <c:v>39935</c:v>
                </c:pt>
                <c:pt idx="282">
                  <c:v>39966</c:v>
                </c:pt>
                <c:pt idx="283">
                  <c:v>39996</c:v>
                </c:pt>
                <c:pt idx="284">
                  <c:v>40027</c:v>
                </c:pt>
                <c:pt idx="285">
                  <c:v>40058</c:v>
                </c:pt>
                <c:pt idx="286">
                  <c:v>40088</c:v>
                </c:pt>
                <c:pt idx="287">
                  <c:v>40119</c:v>
                </c:pt>
                <c:pt idx="288">
                  <c:v>40149</c:v>
                </c:pt>
                <c:pt idx="289">
                  <c:v>40180</c:v>
                </c:pt>
                <c:pt idx="290">
                  <c:v>40211</c:v>
                </c:pt>
                <c:pt idx="291">
                  <c:v>40239</c:v>
                </c:pt>
                <c:pt idx="292">
                  <c:v>40270</c:v>
                </c:pt>
                <c:pt idx="293">
                  <c:v>40300</c:v>
                </c:pt>
                <c:pt idx="294">
                  <c:v>40331</c:v>
                </c:pt>
                <c:pt idx="295">
                  <c:v>40361</c:v>
                </c:pt>
                <c:pt idx="296">
                  <c:v>40392</c:v>
                </c:pt>
                <c:pt idx="297">
                  <c:v>40423</c:v>
                </c:pt>
                <c:pt idx="298">
                  <c:v>40453</c:v>
                </c:pt>
                <c:pt idx="299">
                  <c:v>40484</c:v>
                </c:pt>
                <c:pt idx="300">
                  <c:v>40514</c:v>
                </c:pt>
                <c:pt idx="301">
                  <c:v>40545</c:v>
                </c:pt>
                <c:pt idx="302">
                  <c:v>40576</c:v>
                </c:pt>
                <c:pt idx="303">
                  <c:v>40604</c:v>
                </c:pt>
                <c:pt idx="304">
                  <c:v>40635</c:v>
                </c:pt>
                <c:pt idx="305">
                  <c:v>40665</c:v>
                </c:pt>
                <c:pt idx="306">
                  <c:v>40696</c:v>
                </c:pt>
                <c:pt idx="307">
                  <c:v>40726</c:v>
                </c:pt>
                <c:pt idx="308">
                  <c:v>40757</c:v>
                </c:pt>
                <c:pt idx="309">
                  <c:v>40788</c:v>
                </c:pt>
                <c:pt idx="310">
                  <c:v>40818</c:v>
                </c:pt>
                <c:pt idx="311">
                  <c:v>40849</c:v>
                </c:pt>
                <c:pt idx="312">
                  <c:v>40879</c:v>
                </c:pt>
                <c:pt idx="313">
                  <c:v>40910</c:v>
                </c:pt>
                <c:pt idx="314">
                  <c:v>40941</c:v>
                </c:pt>
                <c:pt idx="315">
                  <c:v>40970</c:v>
                </c:pt>
                <c:pt idx="316">
                  <c:v>41001</c:v>
                </c:pt>
                <c:pt idx="317">
                  <c:v>41031</c:v>
                </c:pt>
                <c:pt idx="318">
                  <c:v>41062</c:v>
                </c:pt>
                <c:pt idx="319">
                  <c:v>41092</c:v>
                </c:pt>
                <c:pt idx="320">
                  <c:v>41123</c:v>
                </c:pt>
                <c:pt idx="321">
                  <c:v>41154</c:v>
                </c:pt>
                <c:pt idx="322">
                  <c:v>41184</c:v>
                </c:pt>
                <c:pt idx="323">
                  <c:v>41215</c:v>
                </c:pt>
                <c:pt idx="324">
                  <c:v>41245</c:v>
                </c:pt>
                <c:pt idx="325">
                  <c:v>41276</c:v>
                </c:pt>
                <c:pt idx="326">
                  <c:v>41307</c:v>
                </c:pt>
                <c:pt idx="327">
                  <c:v>41335</c:v>
                </c:pt>
                <c:pt idx="328">
                  <c:v>41366</c:v>
                </c:pt>
                <c:pt idx="329">
                  <c:v>41396</c:v>
                </c:pt>
                <c:pt idx="330">
                  <c:v>41427</c:v>
                </c:pt>
                <c:pt idx="331">
                  <c:v>41457</c:v>
                </c:pt>
                <c:pt idx="332">
                  <c:v>41488</c:v>
                </c:pt>
                <c:pt idx="333">
                  <c:v>41519</c:v>
                </c:pt>
                <c:pt idx="334">
                  <c:v>41549</c:v>
                </c:pt>
                <c:pt idx="335">
                  <c:v>41580</c:v>
                </c:pt>
                <c:pt idx="336">
                  <c:v>41610</c:v>
                </c:pt>
                <c:pt idx="337">
                  <c:v>41641</c:v>
                </c:pt>
                <c:pt idx="338">
                  <c:v>41672</c:v>
                </c:pt>
                <c:pt idx="339">
                  <c:v>41700</c:v>
                </c:pt>
                <c:pt idx="340">
                  <c:v>41731</c:v>
                </c:pt>
                <c:pt idx="341">
                  <c:v>41761</c:v>
                </c:pt>
                <c:pt idx="342">
                  <c:v>41792</c:v>
                </c:pt>
                <c:pt idx="343">
                  <c:v>41822</c:v>
                </c:pt>
                <c:pt idx="344">
                  <c:v>41853</c:v>
                </c:pt>
                <c:pt idx="345">
                  <c:v>41884</c:v>
                </c:pt>
                <c:pt idx="346">
                  <c:v>41914</c:v>
                </c:pt>
                <c:pt idx="347">
                  <c:v>41945</c:v>
                </c:pt>
                <c:pt idx="348">
                  <c:v>41975</c:v>
                </c:pt>
                <c:pt idx="349">
                  <c:v>42006</c:v>
                </c:pt>
                <c:pt idx="350">
                  <c:v>42037</c:v>
                </c:pt>
                <c:pt idx="351">
                  <c:v>42065</c:v>
                </c:pt>
                <c:pt idx="352">
                  <c:v>42096</c:v>
                </c:pt>
                <c:pt idx="353">
                  <c:v>42126</c:v>
                </c:pt>
                <c:pt idx="354">
                  <c:v>42157</c:v>
                </c:pt>
                <c:pt idx="355">
                  <c:v>42187</c:v>
                </c:pt>
                <c:pt idx="356">
                  <c:v>42218</c:v>
                </c:pt>
                <c:pt idx="357">
                  <c:v>42249</c:v>
                </c:pt>
                <c:pt idx="358">
                  <c:v>42279</c:v>
                </c:pt>
                <c:pt idx="359">
                  <c:v>42310</c:v>
                </c:pt>
                <c:pt idx="360">
                  <c:v>42340</c:v>
                </c:pt>
                <c:pt idx="361">
                  <c:v>42371</c:v>
                </c:pt>
                <c:pt idx="362">
                  <c:v>42402</c:v>
                </c:pt>
                <c:pt idx="363">
                  <c:v>42431</c:v>
                </c:pt>
                <c:pt idx="364">
                  <c:v>42462</c:v>
                </c:pt>
                <c:pt idx="365">
                  <c:v>42492</c:v>
                </c:pt>
                <c:pt idx="366">
                  <c:v>42523</c:v>
                </c:pt>
                <c:pt idx="367">
                  <c:v>42553</c:v>
                </c:pt>
                <c:pt idx="368">
                  <c:v>42584</c:v>
                </c:pt>
                <c:pt idx="369">
                  <c:v>42615</c:v>
                </c:pt>
                <c:pt idx="370">
                  <c:v>42645</c:v>
                </c:pt>
                <c:pt idx="371">
                  <c:v>42676</c:v>
                </c:pt>
                <c:pt idx="372">
                  <c:v>42706</c:v>
                </c:pt>
                <c:pt idx="373">
                  <c:v>42737</c:v>
                </c:pt>
                <c:pt idx="374">
                  <c:v>42768</c:v>
                </c:pt>
                <c:pt idx="375">
                  <c:v>42796</c:v>
                </c:pt>
                <c:pt idx="376">
                  <c:v>42827</c:v>
                </c:pt>
                <c:pt idx="377">
                  <c:v>42857</c:v>
                </c:pt>
                <c:pt idx="378">
                  <c:v>42888</c:v>
                </c:pt>
                <c:pt idx="379">
                  <c:v>42918</c:v>
                </c:pt>
                <c:pt idx="380">
                  <c:v>42949</c:v>
                </c:pt>
                <c:pt idx="381">
                  <c:v>42980</c:v>
                </c:pt>
                <c:pt idx="382">
                  <c:v>43010</c:v>
                </c:pt>
                <c:pt idx="383">
                  <c:v>43041</c:v>
                </c:pt>
                <c:pt idx="384">
                  <c:v>43071</c:v>
                </c:pt>
                <c:pt idx="385">
                  <c:v>43102</c:v>
                </c:pt>
                <c:pt idx="386">
                  <c:v>43133</c:v>
                </c:pt>
                <c:pt idx="387">
                  <c:v>43161</c:v>
                </c:pt>
                <c:pt idx="388">
                  <c:v>43192</c:v>
                </c:pt>
                <c:pt idx="389">
                  <c:v>43222</c:v>
                </c:pt>
                <c:pt idx="390">
                  <c:v>43253</c:v>
                </c:pt>
                <c:pt idx="391">
                  <c:v>43283</c:v>
                </c:pt>
                <c:pt idx="392">
                  <c:v>43314</c:v>
                </c:pt>
                <c:pt idx="393">
                  <c:v>43345</c:v>
                </c:pt>
                <c:pt idx="394">
                  <c:v>43375</c:v>
                </c:pt>
                <c:pt idx="395">
                  <c:v>43406</c:v>
                </c:pt>
                <c:pt idx="396">
                  <c:v>43436</c:v>
                </c:pt>
                <c:pt idx="397">
                  <c:v>43467</c:v>
                </c:pt>
                <c:pt idx="398">
                  <c:v>43498</c:v>
                </c:pt>
                <c:pt idx="399">
                  <c:v>43526</c:v>
                </c:pt>
                <c:pt idx="400">
                  <c:v>43557</c:v>
                </c:pt>
                <c:pt idx="401">
                  <c:v>43587</c:v>
                </c:pt>
                <c:pt idx="402">
                  <c:v>43618</c:v>
                </c:pt>
                <c:pt idx="403">
                  <c:v>43648</c:v>
                </c:pt>
                <c:pt idx="404">
                  <c:v>43679</c:v>
                </c:pt>
                <c:pt idx="405">
                  <c:v>43710</c:v>
                </c:pt>
                <c:pt idx="406">
                  <c:v>43740</c:v>
                </c:pt>
                <c:pt idx="407">
                  <c:v>43771</c:v>
                </c:pt>
                <c:pt idx="408">
                  <c:v>43801</c:v>
                </c:pt>
                <c:pt idx="409">
                  <c:v>43832</c:v>
                </c:pt>
                <c:pt idx="410">
                  <c:v>43863</c:v>
                </c:pt>
                <c:pt idx="411">
                  <c:v>43892</c:v>
                </c:pt>
                <c:pt idx="412">
                  <c:v>43923</c:v>
                </c:pt>
                <c:pt idx="413">
                  <c:v>43953</c:v>
                </c:pt>
                <c:pt idx="414">
                  <c:v>43984</c:v>
                </c:pt>
                <c:pt idx="415">
                  <c:v>44014</c:v>
                </c:pt>
                <c:pt idx="416">
                  <c:v>44045</c:v>
                </c:pt>
                <c:pt idx="417">
                  <c:v>44076</c:v>
                </c:pt>
                <c:pt idx="418">
                  <c:v>44106</c:v>
                </c:pt>
                <c:pt idx="419">
                  <c:v>44137</c:v>
                </c:pt>
                <c:pt idx="420">
                  <c:v>44167</c:v>
                </c:pt>
                <c:pt idx="421">
                  <c:v>44198</c:v>
                </c:pt>
                <c:pt idx="422">
                  <c:v>44229</c:v>
                </c:pt>
                <c:pt idx="423">
                  <c:v>44257</c:v>
                </c:pt>
                <c:pt idx="424">
                  <c:v>44288</c:v>
                </c:pt>
                <c:pt idx="425">
                  <c:v>44318</c:v>
                </c:pt>
                <c:pt idx="426">
                  <c:v>44349</c:v>
                </c:pt>
                <c:pt idx="427">
                  <c:v>44379</c:v>
                </c:pt>
                <c:pt idx="428">
                  <c:v>44410</c:v>
                </c:pt>
                <c:pt idx="429">
                  <c:v>44441</c:v>
                </c:pt>
                <c:pt idx="430">
                  <c:v>44471</c:v>
                </c:pt>
                <c:pt idx="431">
                  <c:v>44502</c:v>
                </c:pt>
                <c:pt idx="432">
                  <c:v>44532</c:v>
                </c:pt>
                <c:pt idx="433">
                  <c:v>44563</c:v>
                </c:pt>
                <c:pt idx="434">
                  <c:v>44594</c:v>
                </c:pt>
                <c:pt idx="435">
                  <c:v>44622</c:v>
                </c:pt>
                <c:pt idx="436">
                  <c:v>44653</c:v>
                </c:pt>
                <c:pt idx="437">
                  <c:v>44683</c:v>
                </c:pt>
                <c:pt idx="438">
                  <c:v>44714</c:v>
                </c:pt>
                <c:pt idx="439">
                  <c:v>44744</c:v>
                </c:pt>
                <c:pt idx="440">
                  <c:v>44775</c:v>
                </c:pt>
                <c:pt idx="441">
                  <c:v>44806</c:v>
                </c:pt>
                <c:pt idx="442">
                  <c:v>44836</c:v>
                </c:pt>
                <c:pt idx="443">
                  <c:v>44867</c:v>
                </c:pt>
                <c:pt idx="444">
                  <c:v>44897</c:v>
                </c:pt>
                <c:pt idx="445">
                  <c:v>44928</c:v>
                </c:pt>
                <c:pt idx="446">
                  <c:v>44959</c:v>
                </c:pt>
                <c:pt idx="447">
                  <c:v>44987</c:v>
                </c:pt>
                <c:pt idx="448">
                  <c:v>45018</c:v>
                </c:pt>
                <c:pt idx="449">
                  <c:v>45048</c:v>
                </c:pt>
                <c:pt idx="450">
                  <c:v>45079</c:v>
                </c:pt>
                <c:pt idx="451">
                  <c:v>45109</c:v>
                </c:pt>
                <c:pt idx="452">
                  <c:v>45140</c:v>
                </c:pt>
                <c:pt idx="453">
                  <c:v>45171</c:v>
                </c:pt>
                <c:pt idx="454">
                  <c:v>45201</c:v>
                </c:pt>
                <c:pt idx="455">
                  <c:v>45232</c:v>
                </c:pt>
                <c:pt idx="456">
                  <c:v>45262</c:v>
                </c:pt>
                <c:pt idx="457">
                  <c:v>45293</c:v>
                </c:pt>
                <c:pt idx="458">
                  <c:v>45324</c:v>
                </c:pt>
                <c:pt idx="459">
                  <c:v>45353</c:v>
                </c:pt>
                <c:pt idx="460">
                  <c:v>45384</c:v>
                </c:pt>
                <c:pt idx="461">
                  <c:v>45414</c:v>
                </c:pt>
                <c:pt idx="462">
                  <c:v>45445</c:v>
                </c:pt>
                <c:pt idx="463">
                  <c:v>45475</c:v>
                </c:pt>
                <c:pt idx="464">
                  <c:v>45506</c:v>
                </c:pt>
                <c:pt idx="465">
                  <c:v>45537</c:v>
                </c:pt>
                <c:pt idx="466">
                  <c:v>45567</c:v>
                </c:pt>
                <c:pt idx="467">
                  <c:v>45598</c:v>
                </c:pt>
                <c:pt idx="468">
                  <c:v>45628</c:v>
                </c:pt>
                <c:pt idx="469">
                  <c:v>45659</c:v>
                </c:pt>
                <c:pt idx="470">
                  <c:v>45690</c:v>
                </c:pt>
                <c:pt idx="471">
                  <c:v>45718</c:v>
                </c:pt>
                <c:pt idx="472">
                  <c:v>45749</c:v>
                </c:pt>
                <c:pt idx="473">
                  <c:v>45779</c:v>
                </c:pt>
                <c:pt idx="474">
                  <c:v>45810</c:v>
                </c:pt>
                <c:pt idx="475">
                  <c:v>45840</c:v>
                </c:pt>
                <c:pt idx="476">
                  <c:v>45871</c:v>
                </c:pt>
                <c:pt idx="477">
                  <c:v>45902</c:v>
                </c:pt>
                <c:pt idx="478">
                  <c:v>45932</c:v>
                </c:pt>
                <c:pt idx="479">
                  <c:v>45963</c:v>
                </c:pt>
                <c:pt idx="480">
                  <c:v>45993</c:v>
                </c:pt>
              </c:numCache>
            </c:numRef>
          </c:cat>
          <c:val>
            <c:numRef>
              <c:f>Sheet1!$AH$2:$AH$482</c:f>
              <c:numCache>
                <c:formatCode>General</c:formatCode>
                <c:ptCount val="481"/>
                <c:pt idx="241">
                  <c:v>49.272486772486779</c:v>
                </c:pt>
                <c:pt idx="242">
                  <c:v>105.55954237162292</c:v>
                </c:pt>
                <c:pt idx="243">
                  <c:v>159.59402212558055</c:v>
                </c:pt>
                <c:pt idx="244">
                  <c:v>214.89248398244641</c:v>
                </c:pt>
                <c:pt idx="245">
                  <c:v>268.79391157764934</c:v>
                </c:pt>
                <c:pt idx="246">
                  <c:v>315.53776475474035</c:v>
                </c:pt>
                <c:pt idx="247">
                  <c:v>379.91150697081861</c:v>
                </c:pt>
                <c:pt idx="248">
                  <c:v>439.70673152345631</c:v>
                </c:pt>
                <c:pt idx="249">
                  <c:v>506.87098749244728</c:v>
                </c:pt>
                <c:pt idx="250">
                  <c:v>570.06567966326247</c:v>
                </c:pt>
                <c:pt idx="251">
                  <c:v>639.44086340430772</c:v>
                </c:pt>
                <c:pt idx="252">
                  <c:v>694.08312863998617</c:v>
                </c:pt>
                <c:pt idx="253">
                  <c:v>748.09212273762853</c:v>
                </c:pt>
                <c:pt idx="254">
                  <c:v>726.85891655038381</c:v>
                </c:pt>
                <c:pt idx="255">
                  <c:v>802.47311436704956</c:v>
                </c:pt>
                <c:pt idx="256">
                  <c:v>897.26520984793467</c:v>
                </c:pt>
                <c:pt idx="257">
                  <c:v>969.80441191112607</c:v>
                </c:pt>
                <c:pt idx="258">
                  <c:v>1074.3637620562072</c:v>
                </c:pt>
                <c:pt idx="259">
                  <c:v>1144.6935506425682</c:v>
                </c:pt>
                <c:pt idx="260">
                  <c:v>1216.2159021667205</c:v>
                </c:pt>
                <c:pt idx="261">
                  <c:v>1293.4849925472724</c:v>
                </c:pt>
                <c:pt idx="262">
                  <c:v>1380.480779643892</c:v>
                </c:pt>
                <c:pt idx="263">
                  <c:v>1322.9814288078301</c:v>
                </c:pt>
                <c:pt idx="264">
                  <c:v>1499.1823873113183</c:v>
                </c:pt>
                <c:pt idx="265">
                  <c:v>1584.0722339741292</c:v>
                </c:pt>
                <c:pt idx="266">
                  <c:v>1667.4206469123767</c:v>
                </c:pt>
                <c:pt idx="267">
                  <c:v>1740.4924110746715</c:v>
                </c:pt>
                <c:pt idx="268">
                  <c:v>1646.8849991944644</c:v>
                </c:pt>
                <c:pt idx="269">
                  <c:v>1705.9526382477261</c:v>
                </c:pt>
                <c:pt idx="270">
                  <c:v>1866.3979157279123</c:v>
                </c:pt>
                <c:pt idx="271">
                  <c:v>1819.9826849320848</c:v>
                </c:pt>
                <c:pt idx="272">
                  <c:v>1856.5553320005474</c:v>
                </c:pt>
                <c:pt idx="273">
                  <c:v>1790.7279588896174</c:v>
                </c:pt>
                <c:pt idx="274">
                  <c:v>1730.1708894901897</c:v>
                </c:pt>
                <c:pt idx="275">
                  <c:v>1679.0579607589063</c:v>
                </c:pt>
                <c:pt idx="276">
                  <c:v>1758.5931141129238</c:v>
                </c:pt>
                <c:pt idx="277">
                  <c:v>1939.1879864765197</c:v>
                </c:pt>
                <c:pt idx="278">
                  <c:v>1874.5896343352617</c:v>
                </c:pt>
                <c:pt idx="279">
                  <c:v>1718.0156882327917</c:v>
                </c:pt>
                <c:pt idx="280">
                  <c:v>1859.1505175231414</c:v>
                </c:pt>
                <c:pt idx="281">
                  <c:v>1875.727014065103</c:v>
                </c:pt>
                <c:pt idx="282">
                  <c:v>1596.3082803690056</c:v>
                </c:pt>
                <c:pt idx="283">
                  <c:v>1461.6774659755772</c:v>
                </c:pt>
                <c:pt idx="284">
                  <c:v>1461.0651324440207</c:v>
                </c:pt>
                <c:pt idx="285">
                  <c:v>1471.4824071023008</c:v>
                </c:pt>
                <c:pt idx="286">
                  <c:v>1512.3128085882345</c:v>
                </c:pt>
                <c:pt idx="287">
                  <c:v>1381.6371776630642</c:v>
                </c:pt>
                <c:pt idx="288">
                  <c:v>1629.6244595907156</c:v>
                </c:pt>
                <c:pt idx="289">
                  <c:v>1797.817513233136</c:v>
                </c:pt>
                <c:pt idx="290">
                  <c:v>1976.3988307199877</c:v>
                </c:pt>
                <c:pt idx="291">
                  <c:v>1927.5881601600497</c:v>
                </c:pt>
                <c:pt idx="292">
                  <c:v>2227.0209039546876</c:v>
                </c:pt>
                <c:pt idx="293">
                  <c:v>2401.6733420365385</c:v>
                </c:pt>
                <c:pt idx="294">
                  <c:v>2514.8794577256122</c:v>
                </c:pt>
                <c:pt idx="295">
                  <c:v>2579.0783032621798</c:v>
                </c:pt>
                <c:pt idx="296">
                  <c:v>2624.7360686718989</c:v>
                </c:pt>
                <c:pt idx="297">
                  <c:v>2804.8296615123431</c:v>
                </c:pt>
                <c:pt idx="298">
                  <c:v>2662.6661167744492</c:v>
                </c:pt>
                <c:pt idx="299">
                  <c:v>2917.003167519299</c:v>
                </c:pt>
                <c:pt idx="300">
                  <c:v>3113.2375937707748</c:v>
                </c:pt>
                <c:pt idx="301">
                  <c:v>2937.8339954938847</c:v>
                </c:pt>
                <c:pt idx="302">
                  <c:v>3055.0305203037647</c:v>
                </c:pt>
                <c:pt idx="303">
                  <c:v>3149.4721274139852</c:v>
                </c:pt>
                <c:pt idx="304">
                  <c:v>3200.7999846986563</c:v>
                </c:pt>
                <c:pt idx="305">
                  <c:v>3393.4144208662078</c:v>
                </c:pt>
                <c:pt idx="306">
                  <c:v>3436.5720673225092</c:v>
                </c:pt>
                <c:pt idx="307">
                  <c:v>3553.2143606949257</c:v>
                </c:pt>
                <c:pt idx="308">
                  <c:v>3708.1042580757098</c:v>
                </c:pt>
                <c:pt idx="309">
                  <c:v>3842.2915010663</c:v>
                </c:pt>
                <c:pt idx="310">
                  <c:v>3973.5992336575096</c:v>
                </c:pt>
                <c:pt idx="311">
                  <c:v>3802.5866893569337</c:v>
                </c:pt>
                <c:pt idx="312">
                  <c:v>3930.4391917400121</c:v>
                </c:pt>
                <c:pt idx="313">
                  <c:v>4074.2997650219409</c:v>
                </c:pt>
                <c:pt idx="314">
                  <c:v>4006.8643957451459</c:v>
                </c:pt>
                <c:pt idx="315">
                  <c:v>4015.3068357773491</c:v>
                </c:pt>
                <c:pt idx="316">
                  <c:v>3614.5583921746288</c:v>
                </c:pt>
                <c:pt idx="317">
                  <c:v>3465.0970871468007</c:v>
                </c:pt>
                <c:pt idx="318">
                  <c:v>3744.2815774976466</c:v>
                </c:pt>
                <c:pt idx="319">
                  <c:v>3801.9960076712637</c:v>
                </c:pt>
                <c:pt idx="320">
                  <c:v>3761.084952812726</c:v>
                </c:pt>
                <c:pt idx="321">
                  <c:v>4089.1111656013163</c:v>
                </c:pt>
                <c:pt idx="322">
                  <c:v>4366.5302194503593</c:v>
                </c:pt>
                <c:pt idx="323">
                  <c:v>4568.4564691483329</c:v>
                </c:pt>
                <c:pt idx="324">
                  <c:v>4346.6556680681415</c:v>
                </c:pt>
                <c:pt idx="325">
                  <c:v>4345.1613386555318</c:v>
                </c:pt>
                <c:pt idx="326">
                  <c:v>4324.5350642571302</c:v>
                </c:pt>
                <c:pt idx="327">
                  <c:v>4645.1248620462311</c:v>
                </c:pt>
                <c:pt idx="328">
                  <c:v>4965.9193364505118</c:v>
                </c:pt>
                <c:pt idx="329">
                  <c:v>5126.2394745420343</c:v>
                </c:pt>
                <c:pt idx="330">
                  <c:v>5060.2401550591894</c:v>
                </c:pt>
                <c:pt idx="331">
                  <c:v>5094.8996724687267</c:v>
                </c:pt>
                <c:pt idx="332">
                  <c:v>5367.4071947999473</c:v>
                </c:pt>
                <c:pt idx="333">
                  <c:v>5549.5968578530501</c:v>
                </c:pt>
                <c:pt idx="334">
                  <c:v>5645.4912741728567</c:v>
                </c:pt>
                <c:pt idx="335">
                  <c:v>5926.5134030854488</c:v>
                </c:pt>
                <c:pt idx="336">
                  <c:v>5880.2121617271387</c:v>
                </c:pt>
                <c:pt idx="337">
                  <c:v>6261.3034114513584</c:v>
                </c:pt>
                <c:pt idx="338">
                  <c:v>6043.3264080039135</c:v>
                </c:pt>
                <c:pt idx="339">
                  <c:v>6208.4829489716712</c:v>
                </c:pt>
                <c:pt idx="340">
                  <c:v>6536.3808990906155</c:v>
                </c:pt>
                <c:pt idx="341">
                  <c:v>6654.2347501306813</c:v>
                </c:pt>
                <c:pt idx="342">
                  <c:v>6727.7028879060426</c:v>
                </c:pt>
                <c:pt idx="343">
                  <c:v>7012.0725335331872</c:v>
                </c:pt>
                <c:pt idx="344">
                  <c:v>6791.8678965395402</c:v>
                </c:pt>
                <c:pt idx="345">
                  <c:v>7321.0750146646715</c:v>
                </c:pt>
                <c:pt idx="346">
                  <c:v>7428.8256023864024</c:v>
                </c:pt>
                <c:pt idx="347">
                  <c:v>7256.3107205062133</c:v>
                </c:pt>
                <c:pt idx="348">
                  <c:v>7514.3934280390222</c:v>
                </c:pt>
                <c:pt idx="349">
                  <c:v>7901.8982339642771</c:v>
                </c:pt>
                <c:pt idx="350">
                  <c:v>8117.4055395796686</c:v>
                </c:pt>
                <c:pt idx="351">
                  <c:v>8006.3030991695496</c:v>
                </c:pt>
                <c:pt idx="352">
                  <c:v>7866.9035615400217</c:v>
                </c:pt>
                <c:pt idx="353">
                  <c:v>8242.0826990153364</c:v>
                </c:pt>
                <c:pt idx="354">
                  <c:v>7752.1716828915114</c:v>
                </c:pt>
                <c:pt idx="355">
                  <c:v>8159.2428420315409</c:v>
                </c:pt>
                <c:pt idx="356">
                  <c:v>8093.4069000887648</c:v>
                </c:pt>
                <c:pt idx="357">
                  <c:v>8376.5100223066147</c:v>
                </c:pt>
                <c:pt idx="358">
                  <c:v>9366.1873851490345</c:v>
                </c:pt>
                <c:pt idx="359">
                  <c:v>9936.6515403272042</c:v>
                </c:pt>
                <c:pt idx="360">
                  <c:v>10406.148135115734</c:v>
                </c:pt>
                <c:pt idx="361">
                  <c:v>10202.550745928798</c:v>
                </c:pt>
                <c:pt idx="362">
                  <c:v>10073.411374311285</c:v>
                </c:pt>
                <c:pt idx="363">
                  <c:v>10365.578798765609</c:v>
                </c:pt>
                <c:pt idx="364">
                  <c:v>10126.727238152185</c:v>
                </c:pt>
                <c:pt idx="365">
                  <c:v>9325.2458534687139</c:v>
                </c:pt>
                <c:pt idx="366">
                  <c:v>9441.8665792542724</c:v>
                </c:pt>
                <c:pt idx="367">
                  <c:v>9875.334432940037</c:v>
                </c:pt>
                <c:pt idx="368">
                  <c:v>9398.1515633474355</c:v>
                </c:pt>
                <c:pt idx="369">
                  <c:v>9182.2594866455111</c:v>
                </c:pt>
                <c:pt idx="370">
                  <c:v>8507.9127728625226</c:v>
                </c:pt>
                <c:pt idx="371">
                  <c:v>9477.9035373337301</c:v>
                </c:pt>
                <c:pt idx="372">
                  <c:v>9565.0434258746809</c:v>
                </c:pt>
                <c:pt idx="373">
                  <c:v>9438.7778302889456</c:v>
                </c:pt>
                <c:pt idx="374">
                  <c:v>9139.3013805675</c:v>
                </c:pt>
                <c:pt idx="375">
                  <c:v>9721.9517433430919</c:v>
                </c:pt>
                <c:pt idx="376">
                  <c:v>10015.706441618018</c:v>
                </c:pt>
                <c:pt idx="377">
                  <c:v>9850.1064712723164</c:v>
                </c:pt>
                <c:pt idx="378">
                  <c:v>9956.0073389251029</c:v>
                </c:pt>
                <c:pt idx="379">
                  <c:v>9971.2883682834472</c:v>
                </c:pt>
                <c:pt idx="380">
                  <c:v>10554.200639070868</c:v>
                </c:pt>
                <c:pt idx="381">
                  <c:v>10917.176265049697</c:v>
                </c:pt>
                <c:pt idx="382">
                  <c:v>11105.490626773919</c:v>
                </c:pt>
                <c:pt idx="383">
                  <c:v>11290.56835448092</c:v>
                </c:pt>
                <c:pt idx="384">
                  <c:v>11624.841702397038</c:v>
                </c:pt>
                <c:pt idx="385">
                  <c:v>12228.963572782581</c:v>
                </c:pt>
                <c:pt idx="386">
                  <c:v>12100.450492772901</c:v>
                </c:pt>
                <c:pt idx="387">
                  <c:v>12139.983298034067</c:v>
                </c:pt>
                <c:pt idx="388">
                  <c:v>11879.929295950105</c:v>
                </c:pt>
                <c:pt idx="389">
                  <c:v>12121.890005108053</c:v>
                </c:pt>
                <c:pt idx="390">
                  <c:v>12493.144176444439</c:v>
                </c:pt>
                <c:pt idx="391">
                  <c:v>12315.703674437969</c:v>
                </c:pt>
                <c:pt idx="392">
                  <c:v>12543.320023992508</c:v>
                </c:pt>
                <c:pt idx="393">
                  <c:v>12912.426775731687</c:v>
                </c:pt>
                <c:pt idx="394">
                  <c:v>12194.547177003175</c:v>
                </c:pt>
                <c:pt idx="395">
                  <c:v>12296.579745029072</c:v>
                </c:pt>
                <c:pt idx="396">
                  <c:v>12553.520824450618</c:v>
                </c:pt>
                <c:pt idx="397">
                  <c:v>13158.015795324187</c:v>
                </c:pt>
                <c:pt idx="398">
                  <c:v>13316.05402765289</c:v>
                </c:pt>
                <c:pt idx="399">
                  <c:v>13109.357704024349</c:v>
                </c:pt>
                <c:pt idx="400">
                  <c:v>13182.782738680726</c:v>
                </c:pt>
                <c:pt idx="401">
                  <c:v>13008.709277442482</c:v>
                </c:pt>
                <c:pt idx="402">
                  <c:v>12422.782765048154</c:v>
                </c:pt>
                <c:pt idx="403">
                  <c:v>12599.64352637814</c:v>
                </c:pt>
                <c:pt idx="404">
                  <c:v>12141.586367706394</c:v>
                </c:pt>
                <c:pt idx="405">
                  <c:v>12214.774975783301</c:v>
                </c:pt>
                <c:pt idx="406">
                  <c:v>12861.679976618178</c:v>
                </c:pt>
                <c:pt idx="407">
                  <c:v>13484.698194901361</c:v>
                </c:pt>
                <c:pt idx="408">
                  <c:v>13924.288204923734</c:v>
                </c:pt>
                <c:pt idx="409">
                  <c:v>13689.608280806275</c:v>
                </c:pt>
                <c:pt idx="410">
                  <c:v>13920.778911704487</c:v>
                </c:pt>
                <c:pt idx="411">
                  <c:v>14291.30192583104</c:v>
                </c:pt>
                <c:pt idx="412">
                  <c:v>13602.817908328727</c:v>
                </c:pt>
                <c:pt idx="413">
                  <c:v>14635.050646193326</c:v>
                </c:pt>
                <c:pt idx="414">
                  <c:v>14626.220382464078</c:v>
                </c:pt>
                <c:pt idx="415">
                  <c:v>15252.687277018109</c:v>
                </c:pt>
                <c:pt idx="416">
                  <c:v>15606.123428767476</c:v>
                </c:pt>
                <c:pt idx="417">
                  <c:v>15957.597694566926</c:v>
                </c:pt>
                <c:pt idx="418">
                  <c:v>16443.198606319795</c:v>
                </c:pt>
                <c:pt idx="419">
                  <c:v>11498.815692775872</c:v>
                </c:pt>
                <c:pt idx="420">
                  <c:v>12927.557489217663</c:v>
                </c:pt>
                <c:pt idx="421">
                  <c:v>12775.899342452869</c:v>
                </c:pt>
                <c:pt idx="422">
                  <c:v>13933.009996859948</c:v>
                </c:pt>
                <c:pt idx="423">
                  <c:v>14558.794227066825</c:v>
                </c:pt>
                <c:pt idx="424">
                  <c:v>14662.959384095962</c:v>
                </c:pt>
                <c:pt idx="425">
                  <c:v>14746.173185999416</c:v>
                </c:pt>
                <c:pt idx="426">
                  <c:v>14894.637609556106</c:v>
                </c:pt>
                <c:pt idx="427">
                  <c:v>15549.566749510679</c:v>
                </c:pt>
                <c:pt idx="428">
                  <c:v>15886.993398480206</c:v>
                </c:pt>
                <c:pt idx="429">
                  <c:v>16771.394962821407</c:v>
                </c:pt>
                <c:pt idx="430">
                  <c:v>16912.678012690336</c:v>
                </c:pt>
                <c:pt idx="431">
                  <c:v>17385.821740329113</c:v>
                </c:pt>
                <c:pt idx="432">
                  <c:v>18057.702983036666</c:v>
                </c:pt>
                <c:pt idx="433">
                  <c:v>18483.72176827662</c:v>
                </c:pt>
                <c:pt idx="434">
                  <c:v>19253.658721016709</c:v>
                </c:pt>
                <c:pt idx="435">
                  <c:v>19426.552510924059</c:v>
                </c:pt>
                <c:pt idx="436">
                  <c:v>20154.987836216496</c:v>
                </c:pt>
                <c:pt idx="437">
                  <c:v>19886.035772563464</c:v>
                </c:pt>
                <c:pt idx="438">
                  <c:v>19895.282810059602</c:v>
                </c:pt>
                <c:pt idx="439">
                  <c:v>20861.386164527787</c:v>
                </c:pt>
                <c:pt idx="440">
                  <c:v>20197.853629688143</c:v>
                </c:pt>
                <c:pt idx="441">
                  <c:v>20762.616187847572</c:v>
                </c:pt>
                <c:pt idx="442">
                  <c:v>19949.183065140835</c:v>
                </c:pt>
                <c:pt idx="443">
                  <c:v>18987.600631370271</c:v>
                </c:pt>
                <c:pt idx="444">
                  <c:v>20175.942872030926</c:v>
                </c:pt>
                <c:pt idx="445">
                  <c:v>19225.92976784267</c:v>
                </c:pt>
                <c:pt idx="446">
                  <c:v>18197.360384756696</c:v>
                </c:pt>
                <c:pt idx="447">
                  <c:v>18237.739632356999</c:v>
                </c:pt>
                <c:pt idx="448">
                  <c:v>19872.280462995986</c:v>
                </c:pt>
                <c:pt idx="449">
                  <c:v>18892.276238241389</c:v>
                </c:pt>
                <c:pt idx="450">
                  <c:v>17774.596140794234</c:v>
                </c:pt>
                <c:pt idx="451">
                  <c:v>19735.416185347458</c:v>
                </c:pt>
                <c:pt idx="452">
                  <c:v>20256.613581565802</c:v>
                </c:pt>
                <c:pt idx="453">
                  <c:v>20783.046121279287</c:v>
                </c:pt>
                <c:pt idx="454">
                  <c:v>21301.644752636879</c:v>
                </c:pt>
                <c:pt idx="455">
                  <c:v>20815.664707683169</c:v>
                </c:pt>
                <c:pt idx="456">
                  <c:v>21793.373913768144</c:v>
                </c:pt>
                <c:pt idx="457">
                  <c:v>21982.315168291341</c:v>
                </c:pt>
                <c:pt idx="458">
                  <c:v>22117.187950935295</c:v>
                </c:pt>
                <c:pt idx="459">
                  <c:v>22005.31734855895</c:v>
                </c:pt>
                <c:pt idx="460">
                  <c:v>22056.145095503914</c:v>
                </c:pt>
                <c:pt idx="461">
                  <c:v>22179.151954634905</c:v>
                </c:pt>
                <c:pt idx="462">
                  <c:v>21689.512558414437</c:v>
                </c:pt>
                <c:pt idx="463">
                  <c:v>21929.530149494305</c:v>
                </c:pt>
                <c:pt idx="464">
                  <c:v>23184.048162475374</c:v>
                </c:pt>
                <c:pt idx="465">
                  <c:v>23259.998639615951</c:v>
                </c:pt>
                <c:pt idx="466">
                  <c:v>23745.393777237801</c:v>
                </c:pt>
                <c:pt idx="467">
                  <c:v>24921.06176055246</c:v>
                </c:pt>
                <c:pt idx="468">
                  <c:v>25016.549459077287</c:v>
                </c:pt>
                <c:pt idx="469">
                  <c:v>26121.609962270988</c:v>
                </c:pt>
                <c:pt idx="470">
                  <c:v>25785.987171047142</c:v>
                </c:pt>
                <c:pt idx="471">
                  <c:v>26528.234367647739</c:v>
                </c:pt>
                <c:pt idx="472">
                  <c:v>25602.847377056307</c:v>
                </c:pt>
                <c:pt idx="473">
                  <c:v>26295.869678682782</c:v>
                </c:pt>
                <c:pt idx="474">
                  <c:v>26828.201229922732</c:v>
                </c:pt>
                <c:pt idx="475">
                  <c:v>26007.361853310027</c:v>
                </c:pt>
                <c:pt idx="476">
                  <c:v>26580.014604028052</c:v>
                </c:pt>
                <c:pt idx="477">
                  <c:v>26228.074757560407</c:v>
                </c:pt>
                <c:pt idx="478">
                  <c:v>28586.980228187775</c:v>
                </c:pt>
                <c:pt idx="479">
                  <c:v>28407.320127838568</c:v>
                </c:pt>
                <c:pt idx="480">
                  <c:v>26164.431831945076</c:v>
                </c:pt>
              </c:numCache>
            </c:numRef>
          </c:val>
          <c:smooth val="0"/>
          <c:extLst>
            <c:ext xmlns:c16="http://schemas.microsoft.com/office/drawing/2014/chart" uri="{C3380CC4-5D6E-409C-BE32-E72D297353CC}">
              <c16:uniqueId val="{00000005-D003-4E2B-AEAF-D21CE0FF1B2E}"/>
            </c:ext>
          </c:extLst>
        </c:ser>
        <c:ser>
          <c:idx val="3"/>
          <c:order val="3"/>
          <c:tx>
            <c:strRef>
              <c:f>Sheet1!$AI$1</c:f>
              <c:strCache>
                <c:ptCount val="1"/>
                <c:pt idx="0">
                  <c:v>10 Jahre</c:v>
                </c:pt>
              </c:strCache>
            </c:strRef>
          </c:tx>
          <c:spPr>
            <a:ln w="28575" cap="rnd">
              <a:solidFill>
                <a:srgbClr val="414141"/>
              </a:solidFill>
              <a:round/>
            </a:ln>
            <a:effectLst/>
          </c:spPr>
          <c:marker>
            <c:symbol val="none"/>
          </c:marker>
          <c:dLbls>
            <c:dLbl>
              <c:idx val="47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03-4E2B-AEAF-D21CE0FF1B2E}"/>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1414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31383</c:v>
                </c:pt>
                <c:pt idx="1">
                  <c:v>31414</c:v>
                </c:pt>
                <c:pt idx="2">
                  <c:v>31445</c:v>
                </c:pt>
                <c:pt idx="3">
                  <c:v>31473</c:v>
                </c:pt>
                <c:pt idx="4">
                  <c:v>31504</c:v>
                </c:pt>
                <c:pt idx="5">
                  <c:v>31534</c:v>
                </c:pt>
                <c:pt idx="6">
                  <c:v>31565</c:v>
                </c:pt>
                <c:pt idx="7">
                  <c:v>31595</c:v>
                </c:pt>
                <c:pt idx="8">
                  <c:v>31626</c:v>
                </c:pt>
                <c:pt idx="9">
                  <c:v>31657</c:v>
                </c:pt>
                <c:pt idx="10">
                  <c:v>31687</c:v>
                </c:pt>
                <c:pt idx="11">
                  <c:v>31718</c:v>
                </c:pt>
                <c:pt idx="12">
                  <c:v>31748</c:v>
                </c:pt>
                <c:pt idx="13">
                  <c:v>31779</c:v>
                </c:pt>
                <c:pt idx="14">
                  <c:v>31810</c:v>
                </c:pt>
                <c:pt idx="15">
                  <c:v>31838</c:v>
                </c:pt>
                <c:pt idx="16">
                  <c:v>31869</c:v>
                </c:pt>
                <c:pt idx="17">
                  <c:v>31899</c:v>
                </c:pt>
                <c:pt idx="18">
                  <c:v>31930</c:v>
                </c:pt>
                <c:pt idx="19">
                  <c:v>31960</c:v>
                </c:pt>
                <c:pt idx="20">
                  <c:v>31991</c:v>
                </c:pt>
                <c:pt idx="21">
                  <c:v>32022</c:v>
                </c:pt>
                <c:pt idx="22">
                  <c:v>32052</c:v>
                </c:pt>
                <c:pt idx="23">
                  <c:v>32083</c:v>
                </c:pt>
                <c:pt idx="24">
                  <c:v>32113</c:v>
                </c:pt>
                <c:pt idx="25">
                  <c:v>32144</c:v>
                </c:pt>
                <c:pt idx="26">
                  <c:v>32175</c:v>
                </c:pt>
                <c:pt idx="27">
                  <c:v>32204</c:v>
                </c:pt>
                <c:pt idx="28">
                  <c:v>32235</c:v>
                </c:pt>
                <c:pt idx="29">
                  <c:v>32265</c:v>
                </c:pt>
                <c:pt idx="30">
                  <c:v>32296</c:v>
                </c:pt>
                <c:pt idx="31">
                  <c:v>32326</c:v>
                </c:pt>
                <c:pt idx="32">
                  <c:v>32357</c:v>
                </c:pt>
                <c:pt idx="33">
                  <c:v>32388</c:v>
                </c:pt>
                <c:pt idx="34">
                  <c:v>32418</c:v>
                </c:pt>
                <c:pt idx="35">
                  <c:v>32449</c:v>
                </c:pt>
                <c:pt idx="36">
                  <c:v>32479</c:v>
                </c:pt>
                <c:pt idx="37">
                  <c:v>32510</c:v>
                </c:pt>
                <c:pt idx="38">
                  <c:v>32541</c:v>
                </c:pt>
                <c:pt idx="39">
                  <c:v>32569</c:v>
                </c:pt>
                <c:pt idx="40">
                  <c:v>32600</c:v>
                </c:pt>
                <c:pt idx="41">
                  <c:v>32630</c:v>
                </c:pt>
                <c:pt idx="42">
                  <c:v>32661</c:v>
                </c:pt>
                <c:pt idx="43">
                  <c:v>32691</c:v>
                </c:pt>
                <c:pt idx="44">
                  <c:v>32722</c:v>
                </c:pt>
                <c:pt idx="45">
                  <c:v>32753</c:v>
                </c:pt>
                <c:pt idx="46">
                  <c:v>32783</c:v>
                </c:pt>
                <c:pt idx="47">
                  <c:v>32814</c:v>
                </c:pt>
                <c:pt idx="48">
                  <c:v>32844</c:v>
                </c:pt>
                <c:pt idx="49">
                  <c:v>32875</c:v>
                </c:pt>
                <c:pt idx="50">
                  <c:v>32906</c:v>
                </c:pt>
                <c:pt idx="51">
                  <c:v>32934</c:v>
                </c:pt>
                <c:pt idx="52">
                  <c:v>32965</c:v>
                </c:pt>
                <c:pt idx="53">
                  <c:v>32995</c:v>
                </c:pt>
                <c:pt idx="54">
                  <c:v>33026</c:v>
                </c:pt>
                <c:pt idx="55">
                  <c:v>33056</c:v>
                </c:pt>
                <c:pt idx="56">
                  <c:v>33087</c:v>
                </c:pt>
                <c:pt idx="57">
                  <c:v>33118</c:v>
                </c:pt>
                <c:pt idx="58">
                  <c:v>33148</c:v>
                </c:pt>
                <c:pt idx="59">
                  <c:v>33179</c:v>
                </c:pt>
                <c:pt idx="60">
                  <c:v>33209</c:v>
                </c:pt>
                <c:pt idx="61">
                  <c:v>33240</c:v>
                </c:pt>
                <c:pt idx="62">
                  <c:v>33271</c:v>
                </c:pt>
                <c:pt idx="63">
                  <c:v>33299</c:v>
                </c:pt>
                <c:pt idx="64">
                  <c:v>33330</c:v>
                </c:pt>
                <c:pt idx="65">
                  <c:v>33360</c:v>
                </c:pt>
                <c:pt idx="66">
                  <c:v>33391</c:v>
                </c:pt>
                <c:pt idx="67">
                  <c:v>33421</c:v>
                </c:pt>
                <c:pt idx="68">
                  <c:v>33452</c:v>
                </c:pt>
                <c:pt idx="69">
                  <c:v>33483</c:v>
                </c:pt>
                <c:pt idx="70">
                  <c:v>33513</c:v>
                </c:pt>
                <c:pt idx="71">
                  <c:v>33544</c:v>
                </c:pt>
                <c:pt idx="72">
                  <c:v>33574</c:v>
                </c:pt>
                <c:pt idx="73">
                  <c:v>33605</c:v>
                </c:pt>
                <c:pt idx="74">
                  <c:v>33636</c:v>
                </c:pt>
                <c:pt idx="75">
                  <c:v>33665</c:v>
                </c:pt>
                <c:pt idx="76">
                  <c:v>33696</c:v>
                </c:pt>
                <c:pt idx="77">
                  <c:v>33726</c:v>
                </c:pt>
                <c:pt idx="78">
                  <c:v>33757</c:v>
                </c:pt>
                <c:pt idx="79">
                  <c:v>33787</c:v>
                </c:pt>
                <c:pt idx="80">
                  <c:v>33818</c:v>
                </c:pt>
                <c:pt idx="81">
                  <c:v>33849</c:v>
                </c:pt>
                <c:pt idx="82">
                  <c:v>33879</c:v>
                </c:pt>
                <c:pt idx="83">
                  <c:v>33910</c:v>
                </c:pt>
                <c:pt idx="84">
                  <c:v>33940</c:v>
                </c:pt>
                <c:pt idx="85">
                  <c:v>33971</c:v>
                </c:pt>
                <c:pt idx="86">
                  <c:v>34002</c:v>
                </c:pt>
                <c:pt idx="87">
                  <c:v>34030</c:v>
                </c:pt>
                <c:pt idx="88">
                  <c:v>34061</c:v>
                </c:pt>
                <c:pt idx="89">
                  <c:v>34091</c:v>
                </c:pt>
                <c:pt idx="90">
                  <c:v>34122</c:v>
                </c:pt>
                <c:pt idx="91">
                  <c:v>34152</c:v>
                </c:pt>
                <c:pt idx="92">
                  <c:v>34183</c:v>
                </c:pt>
                <c:pt idx="93">
                  <c:v>34214</c:v>
                </c:pt>
                <c:pt idx="94">
                  <c:v>34244</c:v>
                </c:pt>
                <c:pt idx="95">
                  <c:v>34275</c:v>
                </c:pt>
                <c:pt idx="96">
                  <c:v>34305</c:v>
                </c:pt>
                <c:pt idx="97">
                  <c:v>34336</c:v>
                </c:pt>
                <c:pt idx="98">
                  <c:v>34367</c:v>
                </c:pt>
                <c:pt idx="99">
                  <c:v>34395</c:v>
                </c:pt>
                <c:pt idx="100">
                  <c:v>34426</c:v>
                </c:pt>
                <c:pt idx="101">
                  <c:v>34456</c:v>
                </c:pt>
                <c:pt idx="102">
                  <c:v>34487</c:v>
                </c:pt>
                <c:pt idx="103">
                  <c:v>34517</c:v>
                </c:pt>
                <c:pt idx="104">
                  <c:v>34548</c:v>
                </c:pt>
                <c:pt idx="105">
                  <c:v>34579</c:v>
                </c:pt>
                <c:pt idx="106">
                  <c:v>34609</c:v>
                </c:pt>
                <c:pt idx="107">
                  <c:v>34640</c:v>
                </c:pt>
                <c:pt idx="108">
                  <c:v>34670</c:v>
                </c:pt>
                <c:pt idx="109">
                  <c:v>34701</c:v>
                </c:pt>
                <c:pt idx="110">
                  <c:v>34732</c:v>
                </c:pt>
                <c:pt idx="111">
                  <c:v>34760</c:v>
                </c:pt>
                <c:pt idx="112">
                  <c:v>34791</c:v>
                </c:pt>
                <c:pt idx="113">
                  <c:v>34821</c:v>
                </c:pt>
                <c:pt idx="114">
                  <c:v>34852</c:v>
                </c:pt>
                <c:pt idx="115">
                  <c:v>34882</c:v>
                </c:pt>
                <c:pt idx="116">
                  <c:v>34913</c:v>
                </c:pt>
                <c:pt idx="117">
                  <c:v>34944</c:v>
                </c:pt>
                <c:pt idx="118">
                  <c:v>34974</c:v>
                </c:pt>
                <c:pt idx="119">
                  <c:v>35005</c:v>
                </c:pt>
                <c:pt idx="120">
                  <c:v>35035</c:v>
                </c:pt>
                <c:pt idx="121">
                  <c:v>35066</c:v>
                </c:pt>
                <c:pt idx="122">
                  <c:v>35097</c:v>
                </c:pt>
                <c:pt idx="123">
                  <c:v>35126</c:v>
                </c:pt>
                <c:pt idx="124">
                  <c:v>35157</c:v>
                </c:pt>
                <c:pt idx="125">
                  <c:v>35187</c:v>
                </c:pt>
                <c:pt idx="126">
                  <c:v>35218</c:v>
                </c:pt>
                <c:pt idx="127">
                  <c:v>35248</c:v>
                </c:pt>
                <c:pt idx="128">
                  <c:v>35279</c:v>
                </c:pt>
                <c:pt idx="129">
                  <c:v>35310</c:v>
                </c:pt>
                <c:pt idx="130">
                  <c:v>35340</c:v>
                </c:pt>
                <c:pt idx="131">
                  <c:v>35371</c:v>
                </c:pt>
                <c:pt idx="132">
                  <c:v>35401</c:v>
                </c:pt>
                <c:pt idx="133">
                  <c:v>35432</c:v>
                </c:pt>
                <c:pt idx="134">
                  <c:v>35463</c:v>
                </c:pt>
                <c:pt idx="135">
                  <c:v>35491</c:v>
                </c:pt>
                <c:pt idx="136">
                  <c:v>35522</c:v>
                </c:pt>
                <c:pt idx="137">
                  <c:v>35552</c:v>
                </c:pt>
                <c:pt idx="138">
                  <c:v>35583</c:v>
                </c:pt>
                <c:pt idx="139">
                  <c:v>35613</c:v>
                </c:pt>
                <c:pt idx="140">
                  <c:v>35644</c:v>
                </c:pt>
                <c:pt idx="141">
                  <c:v>35675</c:v>
                </c:pt>
                <c:pt idx="142">
                  <c:v>35705</c:v>
                </c:pt>
                <c:pt idx="143">
                  <c:v>35736</c:v>
                </c:pt>
                <c:pt idx="144">
                  <c:v>35766</c:v>
                </c:pt>
                <c:pt idx="145">
                  <c:v>35797</c:v>
                </c:pt>
                <c:pt idx="146">
                  <c:v>35828</c:v>
                </c:pt>
                <c:pt idx="147">
                  <c:v>35856</c:v>
                </c:pt>
                <c:pt idx="148">
                  <c:v>35887</c:v>
                </c:pt>
                <c:pt idx="149">
                  <c:v>35917</c:v>
                </c:pt>
                <c:pt idx="150">
                  <c:v>35948</c:v>
                </c:pt>
                <c:pt idx="151">
                  <c:v>35978</c:v>
                </c:pt>
                <c:pt idx="152">
                  <c:v>36009</c:v>
                </c:pt>
                <c:pt idx="153">
                  <c:v>36040</c:v>
                </c:pt>
                <c:pt idx="154">
                  <c:v>36070</c:v>
                </c:pt>
                <c:pt idx="155">
                  <c:v>36101</c:v>
                </c:pt>
                <c:pt idx="156">
                  <c:v>36131</c:v>
                </c:pt>
                <c:pt idx="157">
                  <c:v>36162</c:v>
                </c:pt>
                <c:pt idx="158">
                  <c:v>36193</c:v>
                </c:pt>
                <c:pt idx="159">
                  <c:v>36221</c:v>
                </c:pt>
                <c:pt idx="160">
                  <c:v>36252</c:v>
                </c:pt>
                <c:pt idx="161">
                  <c:v>36282</c:v>
                </c:pt>
                <c:pt idx="162">
                  <c:v>36313</c:v>
                </c:pt>
                <c:pt idx="163">
                  <c:v>36343</c:v>
                </c:pt>
                <c:pt idx="164">
                  <c:v>36374</c:v>
                </c:pt>
                <c:pt idx="165">
                  <c:v>36405</c:v>
                </c:pt>
                <c:pt idx="166">
                  <c:v>36435</c:v>
                </c:pt>
                <c:pt idx="167">
                  <c:v>36466</c:v>
                </c:pt>
                <c:pt idx="168">
                  <c:v>36496</c:v>
                </c:pt>
                <c:pt idx="169">
                  <c:v>36527</c:v>
                </c:pt>
                <c:pt idx="170">
                  <c:v>36558</c:v>
                </c:pt>
                <c:pt idx="171">
                  <c:v>36587</c:v>
                </c:pt>
                <c:pt idx="172">
                  <c:v>36618</c:v>
                </c:pt>
                <c:pt idx="173">
                  <c:v>36648</c:v>
                </c:pt>
                <c:pt idx="174">
                  <c:v>36679</c:v>
                </c:pt>
                <c:pt idx="175">
                  <c:v>36709</c:v>
                </c:pt>
                <c:pt idx="176">
                  <c:v>36740</c:v>
                </c:pt>
                <c:pt idx="177">
                  <c:v>36771</c:v>
                </c:pt>
                <c:pt idx="178">
                  <c:v>36801</c:v>
                </c:pt>
                <c:pt idx="179">
                  <c:v>36832</c:v>
                </c:pt>
                <c:pt idx="180">
                  <c:v>36862</c:v>
                </c:pt>
                <c:pt idx="181">
                  <c:v>36893</c:v>
                </c:pt>
                <c:pt idx="182">
                  <c:v>36924</c:v>
                </c:pt>
                <c:pt idx="183">
                  <c:v>36952</c:v>
                </c:pt>
                <c:pt idx="184">
                  <c:v>36983</c:v>
                </c:pt>
                <c:pt idx="185">
                  <c:v>37013</c:v>
                </c:pt>
                <c:pt idx="186">
                  <c:v>37044</c:v>
                </c:pt>
                <c:pt idx="187">
                  <c:v>37074</c:v>
                </c:pt>
                <c:pt idx="188">
                  <c:v>37105</c:v>
                </c:pt>
                <c:pt idx="189">
                  <c:v>37136</c:v>
                </c:pt>
                <c:pt idx="190">
                  <c:v>37166</c:v>
                </c:pt>
                <c:pt idx="191">
                  <c:v>37197</c:v>
                </c:pt>
                <c:pt idx="192">
                  <c:v>37227</c:v>
                </c:pt>
                <c:pt idx="193">
                  <c:v>37258</c:v>
                </c:pt>
                <c:pt idx="194">
                  <c:v>37289</c:v>
                </c:pt>
                <c:pt idx="195">
                  <c:v>37317</c:v>
                </c:pt>
                <c:pt idx="196">
                  <c:v>37348</c:v>
                </c:pt>
                <c:pt idx="197">
                  <c:v>37378</c:v>
                </c:pt>
                <c:pt idx="198">
                  <c:v>37409</c:v>
                </c:pt>
                <c:pt idx="199">
                  <c:v>37439</c:v>
                </c:pt>
                <c:pt idx="200">
                  <c:v>37470</c:v>
                </c:pt>
                <c:pt idx="201">
                  <c:v>37501</c:v>
                </c:pt>
                <c:pt idx="202">
                  <c:v>37531</c:v>
                </c:pt>
                <c:pt idx="203">
                  <c:v>37562</c:v>
                </c:pt>
                <c:pt idx="204">
                  <c:v>37592</c:v>
                </c:pt>
                <c:pt idx="205">
                  <c:v>37623</c:v>
                </c:pt>
                <c:pt idx="206">
                  <c:v>37654</c:v>
                </c:pt>
                <c:pt idx="207">
                  <c:v>37682</c:v>
                </c:pt>
                <c:pt idx="208">
                  <c:v>37713</c:v>
                </c:pt>
                <c:pt idx="209">
                  <c:v>37743</c:v>
                </c:pt>
                <c:pt idx="210">
                  <c:v>37774</c:v>
                </c:pt>
                <c:pt idx="211">
                  <c:v>37804</c:v>
                </c:pt>
                <c:pt idx="212">
                  <c:v>37835</c:v>
                </c:pt>
                <c:pt idx="213">
                  <c:v>37866</c:v>
                </c:pt>
                <c:pt idx="214">
                  <c:v>37896</c:v>
                </c:pt>
                <c:pt idx="215">
                  <c:v>37927</c:v>
                </c:pt>
                <c:pt idx="216">
                  <c:v>37957</c:v>
                </c:pt>
                <c:pt idx="217">
                  <c:v>37988</c:v>
                </c:pt>
                <c:pt idx="218">
                  <c:v>38019</c:v>
                </c:pt>
                <c:pt idx="219">
                  <c:v>38048</c:v>
                </c:pt>
                <c:pt idx="220">
                  <c:v>38079</c:v>
                </c:pt>
                <c:pt idx="221">
                  <c:v>38109</c:v>
                </c:pt>
                <c:pt idx="222">
                  <c:v>38140</c:v>
                </c:pt>
                <c:pt idx="223">
                  <c:v>38170</c:v>
                </c:pt>
                <c:pt idx="224">
                  <c:v>38201</c:v>
                </c:pt>
                <c:pt idx="225">
                  <c:v>38232</c:v>
                </c:pt>
                <c:pt idx="226">
                  <c:v>38262</c:v>
                </c:pt>
                <c:pt idx="227">
                  <c:v>38293</c:v>
                </c:pt>
                <c:pt idx="228">
                  <c:v>38323</c:v>
                </c:pt>
                <c:pt idx="229">
                  <c:v>38354</c:v>
                </c:pt>
                <c:pt idx="230">
                  <c:v>38385</c:v>
                </c:pt>
                <c:pt idx="231">
                  <c:v>38413</c:v>
                </c:pt>
                <c:pt idx="232">
                  <c:v>38444</c:v>
                </c:pt>
                <c:pt idx="233">
                  <c:v>38474</c:v>
                </c:pt>
                <c:pt idx="234">
                  <c:v>38505</c:v>
                </c:pt>
                <c:pt idx="235">
                  <c:v>38535</c:v>
                </c:pt>
                <c:pt idx="236">
                  <c:v>38566</c:v>
                </c:pt>
                <c:pt idx="237">
                  <c:v>38597</c:v>
                </c:pt>
                <c:pt idx="238">
                  <c:v>38627</c:v>
                </c:pt>
                <c:pt idx="239">
                  <c:v>38658</c:v>
                </c:pt>
                <c:pt idx="240">
                  <c:v>38688</c:v>
                </c:pt>
                <c:pt idx="241">
                  <c:v>38719</c:v>
                </c:pt>
                <c:pt idx="242">
                  <c:v>38750</c:v>
                </c:pt>
                <c:pt idx="243">
                  <c:v>38778</c:v>
                </c:pt>
                <c:pt idx="244">
                  <c:v>38809</c:v>
                </c:pt>
                <c:pt idx="245">
                  <c:v>38839</c:v>
                </c:pt>
                <c:pt idx="246">
                  <c:v>38870</c:v>
                </c:pt>
                <c:pt idx="247">
                  <c:v>38900</c:v>
                </c:pt>
                <c:pt idx="248">
                  <c:v>38931</c:v>
                </c:pt>
                <c:pt idx="249">
                  <c:v>38962</c:v>
                </c:pt>
                <c:pt idx="250">
                  <c:v>38992</c:v>
                </c:pt>
                <c:pt idx="251">
                  <c:v>39023</c:v>
                </c:pt>
                <c:pt idx="252">
                  <c:v>39053</c:v>
                </c:pt>
                <c:pt idx="253">
                  <c:v>39084</c:v>
                </c:pt>
                <c:pt idx="254">
                  <c:v>39115</c:v>
                </c:pt>
                <c:pt idx="255">
                  <c:v>39143</c:v>
                </c:pt>
                <c:pt idx="256">
                  <c:v>39174</c:v>
                </c:pt>
                <c:pt idx="257">
                  <c:v>39204</c:v>
                </c:pt>
                <c:pt idx="258">
                  <c:v>39235</c:v>
                </c:pt>
                <c:pt idx="259">
                  <c:v>39265</c:v>
                </c:pt>
                <c:pt idx="260">
                  <c:v>39296</c:v>
                </c:pt>
                <c:pt idx="261">
                  <c:v>39327</c:v>
                </c:pt>
                <c:pt idx="262">
                  <c:v>39357</c:v>
                </c:pt>
                <c:pt idx="263">
                  <c:v>39388</c:v>
                </c:pt>
                <c:pt idx="264">
                  <c:v>39418</c:v>
                </c:pt>
                <c:pt idx="265">
                  <c:v>39449</c:v>
                </c:pt>
                <c:pt idx="266">
                  <c:v>39480</c:v>
                </c:pt>
                <c:pt idx="267">
                  <c:v>39509</c:v>
                </c:pt>
                <c:pt idx="268">
                  <c:v>39540</c:v>
                </c:pt>
                <c:pt idx="269">
                  <c:v>39570</c:v>
                </c:pt>
                <c:pt idx="270">
                  <c:v>39601</c:v>
                </c:pt>
                <c:pt idx="271">
                  <c:v>39631</c:v>
                </c:pt>
                <c:pt idx="272">
                  <c:v>39662</c:v>
                </c:pt>
                <c:pt idx="273">
                  <c:v>39693</c:v>
                </c:pt>
                <c:pt idx="274">
                  <c:v>39723</c:v>
                </c:pt>
                <c:pt idx="275">
                  <c:v>39754</c:v>
                </c:pt>
                <c:pt idx="276">
                  <c:v>39784</c:v>
                </c:pt>
                <c:pt idx="277">
                  <c:v>39815</c:v>
                </c:pt>
                <c:pt idx="278">
                  <c:v>39846</c:v>
                </c:pt>
                <c:pt idx="279">
                  <c:v>39874</c:v>
                </c:pt>
                <c:pt idx="280">
                  <c:v>39905</c:v>
                </c:pt>
                <c:pt idx="281">
                  <c:v>39935</c:v>
                </c:pt>
                <c:pt idx="282">
                  <c:v>39966</c:v>
                </c:pt>
                <c:pt idx="283">
                  <c:v>39996</c:v>
                </c:pt>
                <c:pt idx="284">
                  <c:v>40027</c:v>
                </c:pt>
                <c:pt idx="285">
                  <c:v>40058</c:v>
                </c:pt>
                <c:pt idx="286">
                  <c:v>40088</c:v>
                </c:pt>
                <c:pt idx="287">
                  <c:v>40119</c:v>
                </c:pt>
                <c:pt idx="288">
                  <c:v>40149</c:v>
                </c:pt>
                <c:pt idx="289">
                  <c:v>40180</c:v>
                </c:pt>
                <c:pt idx="290">
                  <c:v>40211</c:v>
                </c:pt>
                <c:pt idx="291">
                  <c:v>40239</c:v>
                </c:pt>
                <c:pt idx="292">
                  <c:v>40270</c:v>
                </c:pt>
                <c:pt idx="293">
                  <c:v>40300</c:v>
                </c:pt>
                <c:pt idx="294">
                  <c:v>40331</c:v>
                </c:pt>
                <c:pt idx="295">
                  <c:v>40361</c:v>
                </c:pt>
                <c:pt idx="296">
                  <c:v>40392</c:v>
                </c:pt>
                <c:pt idx="297">
                  <c:v>40423</c:v>
                </c:pt>
                <c:pt idx="298">
                  <c:v>40453</c:v>
                </c:pt>
                <c:pt idx="299">
                  <c:v>40484</c:v>
                </c:pt>
                <c:pt idx="300">
                  <c:v>40514</c:v>
                </c:pt>
                <c:pt idx="301">
                  <c:v>40545</c:v>
                </c:pt>
                <c:pt idx="302">
                  <c:v>40576</c:v>
                </c:pt>
                <c:pt idx="303">
                  <c:v>40604</c:v>
                </c:pt>
                <c:pt idx="304">
                  <c:v>40635</c:v>
                </c:pt>
                <c:pt idx="305">
                  <c:v>40665</c:v>
                </c:pt>
                <c:pt idx="306">
                  <c:v>40696</c:v>
                </c:pt>
                <c:pt idx="307">
                  <c:v>40726</c:v>
                </c:pt>
                <c:pt idx="308">
                  <c:v>40757</c:v>
                </c:pt>
                <c:pt idx="309">
                  <c:v>40788</c:v>
                </c:pt>
                <c:pt idx="310">
                  <c:v>40818</c:v>
                </c:pt>
                <c:pt idx="311">
                  <c:v>40849</c:v>
                </c:pt>
                <c:pt idx="312">
                  <c:v>40879</c:v>
                </c:pt>
                <c:pt idx="313">
                  <c:v>40910</c:v>
                </c:pt>
                <c:pt idx="314">
                  <c:v>40941</c:v>
                </c:pt>
                <c:pt idx="315">
                  <c:v>40970</c:v>
                </c:pt>
                <c:pt idx="316">
                  <c:v>41001</c:v>
                </c:pt>
                <c:pt idx="317">
                  <c:v>41031</c:v>
                </c:pt>
                <c:pt idx="318">
                  <c:v>41062</c:v>
                </c:pt>
                <c:pt idx="319">
                  <c:v>41092</c:v>
                </c:pt>
                <c:pt idx="320">
                  <c:v>41123</c:v>
                </c:pt>
                <c:pt idx="321">
                  <c:v>41154</c:v>
                </c:pt>
                <c:pt idx="322">
                  <c:v>41184</c:v>
                </c:pt>
                <c:pt idx="323">
                  <c:v>41215</c:v>
                </c:pt>
                <c:pt idx="324">
                  <c:v>41245</c:v>
                </c:pt>
                <c:pt idx="325">
                  <c:v>41276</c:v>
                </c:pt>
                <c:pt idx="326">
                  <c:v>41307</c:v>
                </c:pt>
                <c:pt idx="327">
                  <c:v>41335</c:v>
                </c:pt>
                <c:pt idx="328">
                  <c:v>41366</c:v>
                </c:pt>
                <c:pt idx="329">
                  <c:v>41396</c:v>
                </c:pt>
                <c:pt idx="330">
                  <c:v>41427</c:v>
                </c:pt>
                <c:pt idx="331">
                  <c:v>41457</c:v>
                </c:pt>
                <c:pt idx="332">
                  <c:v>41488</c:v>
                </c:pt>
                <c:pt idx="333">
                  <c:v>41519</c:v>
                </c:pt>
                <c:pt idx="334">
                  <c:v>41549</c:v>
                </c:pt>
                <c:pt idx="335">
                  <c:v>41580</c:v>
                </c:pt>
                <c:pt idx="336">
                  <c:v>41610</c:v>
                </c:pt>
                <c:pt idx="337">
                  <c:v>41641</c:v>
                </c:pt>
                <c:pt idx="338">
                  <c:v>41672</c:v>
                </c:pt>
                <c:pt idx="339">
                  <c:v>41700</c:v>
                </c:pt>
                <c:pt idx="340">
                  <c:v>41731</c:v>
                </c:pt>
                <c:pt idx="341">
                  <c:v>41761</c:v>
                </c:pt>
                <c:pt idx="342">
                  <c:v>41792</c:v>
                </c:pt>
                <c:pt idx="343">
                  <c:v>41822</c:v>
                </c:pt>
                <c:pt idx="344">
                  <c:v>41853</c:v>
                </c:pt>
                <c:pt idx="345">
                  <c:v>41884</c:v>
                </c:pt>
                <c:pt idx="346">
                  <c:v>41914</c:v>
                </c:pt>
                <c:pt idx="347">
                  <c:v>41945</c:v>
                </c:pt>
                <c:pt idx="348">
                  <c:v>41975</c:v>
                </c:pt>
                <c:pt idx="349">
                  <c:v>42006</c:v>
                </c:pt>
                <c:pt idx="350">
                  <c:v>42037</c:v>
                </c:pt>
                <c:pt idx="351">
                  <c:v>42065</c:v>
                </c:pt>
                <c:pt idx="352">
                  <c:v>42096</c:v>
                </c:pt>
                <c:pt idx="353">
                  <c:v>42126</c:v>
                </c:pt>
                <c:pt idx="354">
                  <c:v>42157</c:v>
                </c:pt>
                <c:pt idx="355">
                  <c:v>42187</c:v>
                </c:pt>
                <c:pt idx="356">
                  <c:v>42218</c:v>
                </c:pt>
                <c:pt idx="357">
                  <c:v>42249</c:v>
                </c:pt>
                <c:pt idx="358">
                  <c:v>42279</c:v>
                </c:pt>
                <c:pt idx="359">
                  <c:v>42310</c:v>
                </c:pt>
                <c:pt idx="360">
                  <c:v>42340</c:v>
                </c:pt>
                <c:pt idx="361">
                  <c:v>42371</c:v>
                </c:pt>
                <c:pt idx="362">
                  <c:v>42402</c:v>
                </c:pt>
                <c:pt idx="363">
                  <c:v>42431</c:v>
                </c:pt>
                <c:pt idx="364">
                  <c:v>42462</c:v>
                </c:pt>
                <c:pt idx="365">
                  <c:v>42492</c:v>
                </c:pt>
                <c:pt idx="366">
                  <c:v>42523</c:v>
                </c:pt>
                <c:pt idx="367">
                  <c:v>42553</c:v>
                </c:pt>
                <c:pt idx="368">
                  <c:v>42584</c:v>
                </c:pt>
                <c:pt idx="369">
                  <c:v>42615</c:v>
                </c:pt>
                <c:pt idx="370">
                  <c:v>42645</c:v>
                </c:pt>
                <c:pt idx="371">
                  <c:v>42676</c:v>
                </c:pt>
                <c:pt idx="372">
                  <c:v>42706</c:v>
                </c:pt>
                <c:pt idx="373">
                  <c:v>42737</c:v>
                </c:pt>
                <c:pt idx="374">
                  <c:v>42768</c:v>
                </c:pt>
                <c:pt idx="375">
                  <c:v>42796</c:v>
                </c:pt>
                <c:pt idx="376">
                  <c:v>42827</c:v>
                </c:pt>
                <c:pt idx="377">
                  <c:v>42857</c:v>
                </c:pt>
                <c:pt idx="378">
                  <c:v>42888</c:v>
                </c:pt>
                <c:pt idx="379">
                  <c:v>42918</c:v>
                </c:pt>
                <c:pt idx="380">
                  <c:v>42949</c:v>
                </c:pt>
                <c:pt idx="381">
                  <c:v>42980</c:v>
                </c:pt>
                <c:pt idx="382">
                  <c:v>43010</c:v>
                </c:pt>
                <c:pt idx="383">
                  <c:v>43041</c:v>
                </c:pt>
                <c:pt idx="384">
                  <c:v>43071</c:v>
                </c:pt>
                <c:pt idx="385">
                  <c:v>43102</c:v>
                </c:pt>
                <c:pt idx="386">
                  <c:v>43133</c:v>
                </c:pt>
                <c:pt idx="387">
                  <c:v>43161</c:v>
                </c:pt>
                <c:pt idx="388">
                  <c:v>43192</c:v>
                </c:pt>
                <c:pt idx="389">
                  <c:v>43222</c:v>
                </c:pt>
                <c:pt idx="390">
                  <c:v>43253</c:v>
                </c:pt>
                <c:pt idx="391">
                  <c:v>43283</c:v>
                </c:pt>
                <c:pt idx="392">
                  <c:v>43314</c:v>
                </c:pt>
                <c:pt idx="393">
                  <c:v>43345</c:v>
                </c:pt>
                <c:pt idx="394">
                  <c:v>43375</c:v>
                </c:pt>
                <c:pt idx="395">
                  <c:v>43406</c:v>
                </c:pt>
                <c:pt idx="396">
                  <c:v>43436</c:v>
                </c:pt>
                <c:pt idx="397">
                  <c:v>43467</c:v>
                </c:pt>
                <c:pt idx="398">
                  <c:v>43498</c:v>
                </c:pt>
                <c:pt idx="399">
                  <c:v>43526</c:v>
                </c:pt>
                <c:pt idx="400">
                  <c:v>43557</c:v>
                </c:pt>
                <c:pt idx="401">
                  <c:v>43587</c:v>
                </c:pt>
                <c:pt idx="402">
                  <c:v>43618</c:v>
                </c:pt>
                <c:pt idx="403">
                  <c:v>43648</c:v>
                </c:pt>
                <c:pt idx="404">
                  <c:v>43679</c:v>
                </c:pt>
                <c:pt idx="405">
                  <c:v>43710</c:v>
                </c:pt>
                <c:pt idx="406">
                  <c:v>43740</c:v>
                </c:pt>
                <c:pt idx="407">
                  <c:v>43771</c:v>
                </c:pt>
                <c:pt idx="408">
                  <c:v>43801</c:v>
                </c:pt>
                <c:pt idx="409">
                  <c:v>43832</c:v>
                </c:pt>
                <c:pt idx="410">
                  <c:v>43863</c:v>
                </c:pt>
                <c:pt idx="411">
                  <c:v>43892</c:v>
                </c:pt>
                <c:pt idx="412">
                  <c:v>43923</c:v>
                </c:pt>
                <c:pt idx="413">
                  <c:v>43953</c:v>
                </c:pt>
                <c:pt idx="414">
                  <c:v>43984</c:v>
                </c:pt>
                <c:pt idx="415">
                  <c:v>44014</c:v>
                </c:pt>
                <c:pt idx="416">
                  <c:v>44045</c:v>
                </c:pt>
                <c:pt idx="417">
                  <c:v>44076</c:v>
                </c:pt>
                <c:pt idx="418">
                  <c:v>44106</c:v>
                </c:pt>
                <c:pt idx="419">
                  <c:v>44137</c:v>
                </c:pt>
                <c:pt idx="420">
                  <c:v>44167</c:v>
                </c:pt>
                <c:pt idx="421">
                  <c:v>44198</c:v>
                </c:pt>
                <c:pt idx="422">
                  <c:v>44229</c:v>
                </c:pt>
                <c:pt idx="423">
                  <c:v>44257</c:v>
                </c:pt>
                <c:pt idx="424">
                  <c:v>44288</c:v>
                </c:pt>
                <c:pt idx="425">
                  <c:v>44318</c:v>
                </c:pt>
                <c:pt idx="426">
                  <c:v>44349</c:v>
                </c:pt>
                <c:pt idx="427">
                  <c:v>44379</c:v>
                </c:pt>
                <c:pt idx="428">
                  <c:v>44410</c:v>
                </c:pt>
                <c:pt idx="429">
                  <c:v>44441</c:v>
                </c:pt>
                <c:pt idx="430">
                  <c:v>44471</c:v>
                </c:pt>
                <c:pt idx="431">
                  <c:v>44502</c:v>
                </c:pt>
                <c:pt idx="432">
                  <c:v>44532</c:v>
                </c:pt>
                <c:pt idx="433">
                  <c:v>44563</c:v>
                </c:pt>
                <c:pt idx="434">
                  <c:v>44594</c:v>
                </c:pt>
                <c:pt idx="435">
                  <c:v>44622</c:v>
                </c:pt>
                <c:pt idx="436">
                  <c:v>44653</c:v>
                </c:pt>
                <c:pt idx="437">
                  <c:v>44683</c:v>
                </c:pt>
                <c:pt idx="438">
                  <c:v>44714</c:v>
                </c:pt>
                <c:pt idx="439">
                  <c:v>44744</c:v>
                </c:pt>
                <c:pt idx="440">
                  <c:v>44775</c:v>
                </c:pt>
                <c:pt idx="441">
                  <c:v>44806</c:v>
                </c:pt>
                <c:pt idx="442">
                  <c:v>44836</c:v>
                </c:pt>
                <c:pt idx="443">
                  <c:v>44867</c:v>
                </c:pt>
                <c:pt idx="444">
                  <c:v>44897</c:v>
                </c:pt>
                <c:pt idx="445">
                  <c:v>44928</c:v>
                </c:pt>
                <c:pt idx="446">
                  <c:v>44959</c:v>
                </c:pt>
                <c:pt idx="447">
                  <c:v>44987</c:v>
                </c:pt>
                <c:pt idx="448">
                  <c:v>45018</c:v>
                </c:pt>
                <c:pt idx="449">
                  <c:v>45048</c:v>
                </c:pt>
                <c:pt idx="450">
                  <c:v>45079</c:v>
                </c:pt>
                <c:pt idx="451">
                  <c:v>45109</c:v>
                </c:pt>
                <c:pt idx="452">
                  <c:v>45140</c:v>
                </c:pt>
                <c:pt idx="453">
                  <c:v>45171</c:v>
                </c:pt>
                <c:pt idx="454">
                  <c:v>45201</c:v>
                </c:pt>
                <c:pt idx="455">
                  <c:v>45232</c:v>
                </c:pt>
                <c:pt idx="456">
                  <c:v>45262</c:v>
                </c:pt>
                <c:pt idx="457">
                  <c:v>45293</c:v>
                </c:pt>
                <c:pt idx="458">
                  <c:v>45324</c:v>
                </c:pt>
                <c:pt idx="459">
                  <c:v>45353</c:v>
                </c:pt>
                <c:pt idx="460">
                  <c:v>45384</c:v>
                </c:pt>
                <c:pt idx="461">
                  <c:v>45414</c:v>
                </c:pt>
                <c:pt idx="462">
                  <c:v>45445</c:v>
                </c:pt>
                <c:pt idx="463">
                  <c:v>45475</c:v>
                </c:pt>
                <c:pt idx="464">
                  <c:v>45506</c:v>
                </c:pt>
                <c:pt idx="465">
                  <c:v>45537</c:v>
                </c:pt>
                <c:pt idx="466">
                  <c:v>45567</c:v>
                </c:pt>
                <c:pt idx="467">
                  <c:v>45598</c:v>
                </c:pt>
                <c:pt idx="468">
                  <c:v>45628</c:v>
                </c:pt>
                <c:pt idx="469">
                  <c:v>45659</c:v>
                </c:pt>
                <c:pt idx="470">
                  <c:v>45690</c:v>
                </c:pt>
                <c:pt idx="471">
                  <c:v>45718</c:v>
                </c:pt>
                <c:pt idx="472">
                  <c:v>45749</c:v>
                </c:pt>
                <c:pt idx="473">
                  <c:v>45779</c:v>
                </c:pt>
                <c:pt idx="474">
                  <c:v>45810</c:v>
                </c:pt>
                <c:pt idx="475">
                  <c:v>45840</c:v>
                </c:pt>
                <c:pt idx="476">
                  <c:v>45871</c:v>
                </c:pt>
                <c:pt idx="477">
                  <c:v>45902</c:v>
                </c:pt>
                <c:pt idx="478">
                  <c:v>45932</c:v>
                </c:pt>
                <c:pt idx="479">
                  <c:v>45963</c:v>
                </c:pt>
                <c:pt idx="480">
                  <c:v>45993</c:v>
                </c:pt>
              </c:numCache>
            </c:numRef>
          </c:cat>
          <c:val>
            <c:numRef>
              <c:f>Sheet1!$AI$2:$AI$482</c:f>
              <c:numCache>
                <c:formatCode>General</c:formatCode>
                <c:ptCount val="481"/>
                <c:pt idx="361">
                  <c:v>47.646515920627593</c:v>
                </c:pt>
                <c:pt idx="362">
                  <c:v>89.400941483020119</c:v>
                </c:pt>
                <c:pt idx="363">
                  <c:v>142.44241656992239</c:v>
                </c:pt>
                <c:pt idx="364">
                  <c:v>188.83139743014385</c:v>
                </c:pt>
                <c:pt idx="365">
                  <c:v>246.54833674704267</c:v>
                </c:pt>
                <c:pt idx="366">
                  <c:v>301.94701295099713</c:v>
                </c:pt>
                <c:pt idx="367">
                  <c:v>340.35528259972529</c:v>
                </c:pt>
                <c:pt idx="368">
                  <c:v>394.50826776653389</c:v>
                </c:pt>
                <c:pt idx="369">
                  <c:v>465.65087168302415</c:v>
                </c:pt>
                <c:pt idx="370">
                  <c:v>505.47687776869003</c:v>
                </c:pt>
                <c:pt idx="371">
                  <c:v>537.24801410894736</c:v>
                </c:pt>
                <c:pt idx="372">
                  <c:v>602.23948089451164</c:v>
                </c:pt>
                <c:pt idx="373">
                  <c:v>698.52267067817809</c:v>
                </c:pt>
                <c:pt idx="374">
                  <c:v>746.76081903482589</c:v>
                </c:pt>
                <c:pt idx="375">
                  <c:v>829.42265513422444</c:v>
                </c:pt>
                <c:pt idx="376">
                  <c:v>891.58080164976354</c:v>
                </c:pt>
                <c:pt idx="377">
                  <c:v>972.73353370009931</c:v>
                </c:pt>
                <c:pt idx="378">
                  <c:v>1039.6084986867659</c:v>
                </c:pt>
                <c:pt idx="379">
                  <c:v>1066.1810461338414</c:v>
                </c:pt>
                <c:pt idx="380">
                  <c:v>1103.0680739830248</c:v>
                </c:pt>
                <c:pt idx="381">
                  <c:v>1148.4989544823766</c:v>
                </c:pt>
                <c:pt idx="382">
                  <c:v>1244.1926376845449</c:v>
                </c:pt>
                <c:pt idx="383">
                  <c:v>1311.6891743021665</c:v>
                </c:pt>
                <c:pt idx="384">
                  <c:v>1325.7912662305519</c:v>
                </c:pt>
                <c:pt idx="385">
                  <c:v>1392.7845887746078</c:v>
                </c:pt>
                <c:pt idx="386">
                  <c:v>1443.0920712379834</c:v>
                </c:pt>
                <c:pt idx="387">
                  <c:v>1415.1487361389998</c:v>
                </c:pt>
                <c:pt idx="388">
                  <c:v>1486.393516329179</c:v>
                </c:pt>
                <c:pt idx="389">
                  <c:v>1617.2518532918248</c:v>
                </c:pt>
                <c:pt idx="390">
                  <c:v>1679.8872023194563</c:v>
                </c:pt>
                <c:pt idx="391">
                  <c:v>1688.2325666302806</c:v>
                </c:pt>
                <c:pt idx="392">
                  <c:v>1785.4934392404377</c:v>
                </c:pt>
                <c:pt idx="393">
                  <c:v>1820.3825616143442</c:v>
                </c:pt>
                <c:pt idx="394">
                  <c:v>1869.4981735164913</c:v>
                </c:pt>
                <c:pt idx="395">
                  <c:v>1832.1244327403924</c:v>
                </c:pt>
                <c:pt idx="396">
                  <c:v>1870.1013899407951</c:v>
                </c:pt>
                <c:pt idx="397">
                  <c:v>1794.7408934961761</c:v>
                </c:pt>
                <c:pt idx="398">
                  <c:v>1970.093580359302</c:v>
                </c:pt>
                <c:pt idx="399">
                  <c:v>2106.2315998871427</c:v>
                </c:pt>
                <c:pt idx="400">
                  <c:v>2229.1432067846522</c:v>
                </c:pt>
                <c:pt idx="401">
                  <c:v>2318.8233553317427</c:v>
                </c:pt>
                <c:pt idx="402">
                  <c:v>2278.0376485685724</c:v>
                </c:pt>
                <c:pt idx="403">
                  <c:v>2451.4561224884751</c:v>
                </c:pt>
                <c:pt idx="404">
                  <c:v>2432.1727162361694</c:v>
                </c:pt>
                <c:pt idx="405">
                  <c:v>2506.2950241016897</c:v>
                </c:pt>
                <c:pt idx="406">
                  <c:v>2537.8098230311371</c:v>
                </c:pt>
                <c:pt idx="407">
                  <c:v>2741.6580705250117</c:v>
                </c:pt>
                <c:pt idx="408">
                  <c:v>2807.3369867727556</c:v>
                </c:pt>
                <c:pt idx="409">
                  <c:v>2992.7062498918885</c:v>
                </c:pt>
                <c:pt idx="410">
                  <c:v>2986.7587230022705</c:v>
                </c:pt>
                <c:pt idx="411">
                  <c:v>2779.5002922674616</c:v>
                </c:pt>
                <c:pt idx="412">
                  <c:v>2359.8712849450953</c:v>
                </c:pt>
                <c:pt idx="413">
                  <c:v>2613.8846812535571</c:v>
                </c:pt>
                <c:pt idx="414">
                  <c:v>2853.8715928004563</c:v>
                </c:pt>
                <c:pt idx="415">
                  <c:v>2980.8298622327143</c:v>
                </c:pt>
                <c:pt idx="416">
                  <c:v>2997.160902644036</c:v>
                </c:pt>
                <c:pt idx="417">
                  <c:v>3117.9993113959545</c:v>
                </c:pt>
                <c:pt idx="418">
                  <c:v>3098.2791740727293</c:v>
                </c:pt>
                <c:pt idx="419">
                  <c:v>3021.8048054229935</c:v>
                </c:pt>
                <c:pt idx="420">
                  <c:v>3462.828309540675</c:v>
                </c:pt>
                <c:pt idx="421">
                  <c:v>3582.1737675244035</c:v>
                </c:pt>
                <c:pt idx="422">
                  <c:v>3697.1837073133574</c:v>
                </c:pt>
                <c:pt idx="423">
                  <c:v>3820.1819184456012</c:v>
                </c:pt>
                <c:pt idx="424">
                  <c:v>4066.0448831817507</c:v>
                </c:pt>
                <c:pt idx="425">
                  <c:v>4209.9348774928903</c:v>
                </c:pt>
                <c:pt idx="426">
                  <c:v>4395.6050315638358</c:v>
                </c:pt>
                <c:pt idx="427">
                  <c:v>4506.0226037313087</c:v>
                </c:pt>
                <c:pt idx="428">
                  <c:v>4636.6145790325609</c:v>
                </c:pt>
                <c:pt idx="429">
                  <c:v>4800.8088467227863</c:v>
                </c:pt>
                <c:pt idx="430">
                  <c:v>4633.9478306023011</c:v>
                </c:pt>
                <c:pt idx="431">
                  <c:v>4966.7816162289218</c:v>
                </c:pt>
                <c:pt idx="432">
                  <c:v>4876.7230809739458</c:v>
                </c:pt>
                <c:pt idx="433">
                  <c:v>5189.3601796724934</c:v>
                </c:pt>
                <c:pt idx="434">
                  <c:v>5102.9602975064399</c:v>
                </c:pt>
                <c:pt idx="435">
                  <c:v>4828.4795179196335</c:v>
                </c:pt>
                <c:pt idx="436">
                  <c:v>5034.8128838249731</c:v>
                </c:pt>
                <c:pt idx="437">
                  <c:v>4959.3913977743268</c:v>
                </c:pt>
                <c:pt idx="438">
                  <c:v>5019.3714822830061</c:v>
                </c:pt>
                <c:pt idx="439">
                  <c:v>4683.0592097733697</c:v>
                </c:pt>
                <c:pt idx="440">
                  <c:v>5075.263174426228</c:v>
                </c:pt>
                <c:pt idx="441">
                  <c:v>4902.9276959026583</c:v>
                </c:pt>
                <c:pt idx="442">
                  <c:v>4657.6990163883993</c:v>
                </c:pt>
                <c:pt idx="443">
                  <c:v>4983.3741193015394</c:v>
                </c:pt>
                <c:pt idx="444">
                  <c:v>5406.8661980985953</c:v>
                </c:pt>
                <c:pt idx="445">
                  <c:v>5284.0173608930854</c:v>
                </c:pt>
                <c:pt idx="446">
                  <c:v>5713.8683966425524</c:v>
                </c:pt>
                <c:pt idx="447">
                  <c:v>5785.8976199474828</c:v>
                </c:pt>
                <c:pt idx="448">
                  <c:v>5834.1020972584756</c:v>
                </c:pt>
                <c:pt idx="449">
                  <c:v>5967.8567243257075</c:v>
                </c:pt>
                <c:pt idx="450">
                  <c:v>6084.9652767817743</c:v>
                </c:pt>
                <c:pt idx="451">
                  <c:v>6129.6721489640095</c:v>
                </c:pt>
                <c:pt idx="452">
                  <c:v>6185.2404662748822</c:v>
                </c:pt>
                <c:pt idx="453">
                  <c:v>6214.8921441110397</c:v>
                </c:pt>
                <c:pt idx="454">
                  <c:v>6099.1455244621584</c:v>
                </c:pt>
                <c:pt idx="455">
                  <c:v>6125.3751988814938</c:v>
                </c:pt>
                <c:pt idx="456">
                  <c:v>6503.2076049535144</c:v>
                </c:pt>
                <c:pt idx="457">
                  <c:v>6732.6317583411583</c:v>
                </c:pt>
                <c:pt idx="458">
                  <c:v>6864.1303824101788</c:v>
                </c:pt>
                <c:pt idx="459">
                  <c:v>7120.7088659250394</c:v>
                </c:pt>
                <c:pt idx="460">
                  <c:v>7365.1654213090624</c:v>
                </c:pt>
                <c:pt idx="461">
                  <c:v>7393.7989324585442</c:v>
                </c:pt>
                <c:pt idx="462">
                  <c:v>7750.9556894833795</c:v>
                </c:pt>
                <c:pt idx="463">
                  <c:v>7681.3786289275313</c:v>
                </c:pt>
                <c:pt idx="464">
                  <c:v>7541.0903796460916</c:v>
                </c:pt>
                <c:pt idx="465">
                  <c:v>8021.3762969387126</c:v>
                </c:pt>
                <c:pt idx="466">
                  <c:v>8021.0729564763769</c:v>
                </c:pt>
                <c:pt idx="467">
                  <c:v>7920.255223568106</c:v>
                </c:pt>
                <c:pt idx="468">
                  <c:v>8028.4683107271021</c:v>
                </c:pt>
                <c:pt idx="469">
                  <c:v>8038.1975659029677</c:v>
                </c:pt>
                <c:pt idx="470">
                  <c:v>8476.3068540940894</c:v>
                </c:pt>
                <c:pt idx="471">
                  <c:v>8990.815096750548</c:v>
                </c:pt>
                <c:pt idx="472">
                  <c:v>8662.0850816580805</c:v>
                </c:pt>
                <c:pt idx="473">
                  <c:v>8767.4959343558985</c:v>
                </c:pt>
                <c:pt idx="474">
                  <c:v>9091.0151805106198</c:v>
                </c:pt>
                <c:pt idx="475">
                  <c:v>9042.7538014195798</c:v>
                </c:pt>
                <c:pt idx="476">
                  <c:v>9009.7360827632601</c:v>
                </c:pt>
                <c:pt idx="477">
                  <c:v>9204.7969607991072</c:v>
                </c:pt>
                <c:pt idx="478">
                  <c:v>9681.6112121207861</c:v>
                </c:pt>
                <c:pt idx="479">
                  <c:v>9820.4022757070161</c:v>
                </c:pt>
                <c:pt idx="480">
                  <c:v>9948.2467575028622</c:v>
                </c:pt>
              </c:numCache>
            </c:numRef>
          </c:val>
          <c:smooth val="0"/>
          <c:extLst>
            <c:ext xmlns:c16="http://schemas.microsoft.com/office/drawing/2014/chart" uri="{C3380CC4-5D6E-409C-BE32-E72D297353CC}">
              <c16:uniqueId val="{00000007-D003-4E2B-AEAF-D21CE0FF1B2E}"/>
            </c:ext>
          </c:extLst>
        </c:ser>
        <c:dLbls>
          <c:showLegendKey val="0"/>
          <c:showVal val="0"/>
          <c:showCatName val="0"/>
          <c:showSerName val="0"/>
          <c:showPercent val="0"/>
          <c:showBubbleSize val="0"/>
        </c:dLbls>
        <c:smooth val="0"/>
        <c:axId val="1286905759"/>
        <c:axId val="1286923039"/>
      </c:lineChart>
      <c:dateAx>
        <c:axId val="1286905759"/>
        <c:scaling>
          <c:orientation val="minMax"/>
        </c:scaling>
        <c:delete val="0"/>
        <c:axPos val="b"/>
        <c:numFmt formatCode="yyyy"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003781"/>
                </a:solidFill>
                <a:latin typeface="+mn-lt"/>
                <a:ea typeface="+mn-ea"/>
                <a:cs typeface="+mn-cs"/>
              </a:defRPr>
            </a:pPr>
            <a:endParaRPr lang="en-US"/>
          </a:p>
        </c:txPr>
        <c:crossAx val="1286923039"/>
        <c:crosses val="autoZero"/>
        <c:auto val="1"/>
        <c:lblOffset val="100"/>
        <c:baseTimeUnit val="months"/>
        <c:majorUnit val="48"/>
        <c:majorTimeUnit val="months"/>
      </c:dateAx>
      <c:valAx>
        <c:axId val="1286923039"/>
        <c:scaling>
          <c:orientation val="minMax"/>
        </c:scaling>
        <c:delete val="0"/>
        <c:axPos val="l"/>
        <c:majorGridlines>
          <c:spPr>
            <a:ln w="9525" cap="flat" cmpd="sng" algn="ctr">
              <a:solidFill>
                <a:schemeClr val="tx1">
                  <a:lumMod val="15000"/>
                  <a:lumOff val="85000"/>
                </a:schemeClr>
              </a:solidFill>
              <a:round/>
            </a:ln>
            <a:effectLst/>
          </c:spPr>
        </c:majorGridlines>
        <c:numFmt formatCode="#,##0\ [$€-407]"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rgbClr val="003781"/>
                </a:solidFill>
                <a:latin typeface="+mn-lt"/>
                <a:ea typeface="+mn-ea"/>
                <a:cs typeface="+mn-cs"/>
              </a:defRPr>
            </a:pPr>
            <a:endParaRPr lang="en-US"/>
          </a:p>
        </c:txPr>
        <c:crossAx val="1286905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v>Euro STOXX 600</c:v>
          </c:tx>
          <c:spPr>
            <a:ln w="28575" cap="rnd">
              <a:solidFill>
                <a:schemeClr val="accent2"/>
              </a:solidFill>
              <a:round/>
            </a:ln>
            <a:effectLst/>
          </c:spPr>
          <c:marker>
            <c:symbol val="none"/>
          </c:marker>
          <c:cat>
            <c:numRef>
              <c:f>Payers!$D$1046:$X$1046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Payers!$D$985:$X$985</c:f>
              <c:numCache>
                <c:formatCode>0%</c:formatCode>
                <c:ptCount val="21"/>
                <c:pt idx="0">
                  <c:v>0.91</c:v>
                </c:pt>
                <c:pt idx="1">
                  <c:v>0.89833333333333332</c:v>
                </c:pt>
                <c:pt idx="2">
                  <c:v>0.90833333333333333</c:v>
                </c:pt>
                <c:pt idx="3">
                  <c:v>0.91500000000000004</c:v>
                </c:pt>
                <c:pt idx="4">
                  <c:v>0.81333333333333335</c:v>
                </c:pt>
                <c:pt idx="5">
                  <c:v>0.85333333333333339</c:v>
                </c:pt>
                <c:pt idx="6">
                  <c:v>0.90166666666666662</c:v>
                </c:pt>
                <c:pt idx="7">
                  <c:v>0.90833333333333333</c:v>
                </c:pt>
                <c:pt idx="8">
                  <c:v>0.89833333333333332</c:v>
                </c:pt>
                <c:pt idx="9">
                  <c:v>0.88833333333333331</c:v>
                </c:pt>
                <c:pt idx="10">
                  <c:v>0.90833333333333333</c:v>
                </c:pt>
                <c:pt idx="11">
                  <c:v>0.91333333333333333</c:v>
                </c:pt>
                <c:pt idx="12">
                  <c:v>0.92666666666666664</c:v>
                </c:pt>
                <c:pt idx="13">
                  <c:v>0.93500000000000005</c:v>
                </c:pt>
                <c:pt idx="14">
                  <c:v>0.93333333333333335</c:v>
                </c:pt>
                <c:pt idx="15">
                  <c:v>0.72666666666666668</c:v>
                </c:pt>
                <c:pt idx="16">
                  <c:v>0.85</c:v>
                </c:pt>
                <c:pt idx="17">
                  <c:v>0.89333333333333331</c:v>
                </c:pt>
                <c:pt idx="18">
                  <c:v>0.9</c:v>
                </c:pt>
                <c:pt idx="19">
                  <c:v>0.92140468227424754</c:v>
                </c:pt>
                <c:pt idx="20">
                  <c:v>0.93</c:v>
                </c:pt>
              </c:numCache>
              <c:extLst/>
            </c:numRef>
          </c:val>
          <c:smooth val="0"/>
          <c:extLst>
            <c:ext xmlns:c16="http://schemas.microsoft.com/office/drawing/2014/chart" uri="{C3380CC4-5D6E-409C-BE32-E72D297353CC}">
              <c16:uniqueId val="{00000000-C548-4783-A30B-4ABF093ABCC1}"/>
            </c:ext>
          </c:extLst>
        </c:ser>
        <c:dLbls>
          <c:showLegendKey val="0"/>
          <c:showVal val="0"/>
          <c:showCatName val="0"/>
          <c:showSerName val="0"/>
          <c:showPercent val="0"/>
          <c:showBubbleSize val="0"/>
        </c:dLbls>
        <c:marker val="1"/>
        <c:smooth val="0"/>
        <c:axId val="1350275407"/>
        <c:axId val="1350274159"/>
      </c:lineChart>
      <c:lineChart>
        <c:grouping val="standard"/>
        <c:varyColors val="0"/>
        <c:ser>
          <c:idx val="0"/>
          <c:order val="0"/>
          <c:tx>
            <c:v>S&amp;P 500</c:v>
          </c:tx>
          <c:spPr>
            <a:ln w="28575" cap="rnd">
              <a:solidFill>
                <a:schemeClr val="accent1"/>
              </a:solidFill>
              <a:round/>
            </a:ln>
            <a:effectLst/>
          </c:spPr>
          <c:marker>
            <c:symbol val="none"/>
          </c:marker>
          <c:cat>
            <c:numRef>
              <c:f>Payers!$D$1046:$X$1046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Payers!$D$1556:$X$1556</c:f>
              <c:numCache>
                <c:formatCode>0%</c:formatCode>
                <c:ptCount val="21"/>
                <c:pt idx="0">
                  <c:v>0.76800000000000002</c:v>
                </c:pt>
                <c:pt idx="1">
                  <c:v>0.76800000000000002</c:v>
                </c:pt>
                <c:pt idx="2">
                  <c:v>0.78200000000000003</c:v>
                </c:pt>
                <c:pt idx="3">
                  <c:v>0.752</c:v>
                </c:pt>
                <c:pt idx="4">
                  <c:v>0.72399999999999998</c:v>
                </c:pt>
                <c:pt idx="5">
                  <c:v>0.752</c:v>
                </c:pt>
                <c:pt idx="6">
                  <c:v>0.78800000000000003</c:v>
                </c:pt>
                <c:pt idx="7">
                  <c:v>0.81</c:v>
                </c:pt>
                <c:pt idx="8">
                  <c:v>0.83599999999999997</c:v>
                </c:pt>
                <c:pt idx="9">
                  <c:v>0.84262948207171318</c:v>
                </c:pt>
                <c:pt idx="10">
                  <c:v>0.83531746031746035</c:v>
                </c:pt>
                <c:pt idx="11">
                  <c:v>0.83168316831683164</c:v>
                </c:pt>
                <c:pt idx="12">
                  <c:v>0.82772277227722768</c:v>
                </c:pt>
                <c:pt idx="13">
                  <c:v>0.82178217821782173</c:v>
                </c:pt>
                <c:pt idx="14">
                  <c:v>0.83762376237623759</c:v>
                </c:pt>
                <c:pt idx="15">
                  <c:v>0.76435643564356437</c:v>
                </c:pt>
                <c:pt idx="16">
                  <c:v>0.78019801980198022</c:v>
                </c:pt>
                <c:pt idx="17">
                  <c:v>0.79125248508946322</c:v>
                </c:pt>
                <c:pt idx="18">
                  <c:v>0.79920477137176937</c:v>
                </c:pt>
                <c:pt idx="19">
                  <c:v>0.79522862823061635</c:v>
                </c:pt>
                <c:pt idx="20">
                  <c:v>0.80914512922465209</c:v>
                </c:pt>
              </c:numCache>
              <c:extLst/>
            </c:numRef>
          </c:val>
          <c:smooth val="0"/>
          <c:extLst>
            <c:ext xmlns:c16="http://schemas.microsoft.com/office/drawing/2014/chart" uri="{C3380CC4-5D6E-409C-BE32-E72D297353CC}">
              <c16:uniqueId val="{00000001-C548-4783-A30B-4ABF093ABCC1}"/>
            </c:ext>
          </c:extLst>
        </c:ser>
        <c:ser>
          <c:idx val="2"/>
          <c:order val="2"/>
          <c:tx>
            <c:v>Asia ex Japan</c:v>
          </c:tx>
          <c:spPr>
            <a:ln w="28575" cap="rnd">
              <a:solidFill>
                <a:schemeClr val="accent3"/>
              </a:solidFill>
              <a:round/>
            </a:ln>
            <a:effectLst/>
          </c:spPr>
          <c:marker>
            <c:symbol val="none"/>
          </c:marker>
          <c:cat>
            <c:strLit>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extLst>
                <c:ext xmlns:c15="http://schemas.microsoft.com/office/drawing/2012/chart" uri="{02D57815-91ED-43cb-92C2-25804820EDAC}">
                  <c15:autoCat val="1"/>
                </c:ext>
              </c:extLst>
            </c:strLit>
          </c:cat>
          <c:val>
            <c:numRef>
              <c:f>Payers!$D$5621:$X$5621</c:f>
              <c:numCache>
                <c:formatCode>0.0%</c:formatCode>
                <c:ptCount val="21"/>
                <c:pt idx="0">
                  <c:v>0.72894867962132537</c:v>
                </c:pt>
                <c:pt idx="1">
                  <c:v>0.73721590909090906</c:v>
                </c:pt>
                <c:pt idx="2">
                  <c:v>0.7403803626713843</c:v>
                </c:pt>
                <c:pt idx="3">
                  <c:v>0.76658053402239446</c:v>
                </c:pt>
                <c:pt idx="4">
                  <c:v>0.70876609887827169</c:v>
                </c:pt>
                <c:pt idx="5">
                  <c:v>0.73220605583955956</c:v>
                </c:pt>
                <c:pt idx="6">
                  <c:v>0.76698292220113851</c:v>
                </c:pt>
                <c:pt idx="7">
                  <c:v>0.75943745373797189</c:v>
                </c:pt>
                <c:pt idx="8">
                  <c:v>0.74734982332155475</c:v>
                </c:pt>
                <c:pt idx="9">
                  <c:v>0.75959252971137525</c:v>
                </c:pt>
                <c:pt idx="10">
                  <c:v>0.78129205921938094</c:v>
                </c:pt>
                <c:pt idx="11">
                  <c:v>0.77337905236907734</c:v>
                </c:pt>
                <c:pt idx="12">
                  <c:v>0.77508235998802033</c:v>
                </c:pt>
                <c:pt idx="13">
                  <c:v>0.80821917808219179</c:v>
                </c:pt>
                <c:pt idx="14">
                  <c:v>0.82518858642177761</c:v>
                </c:pt>
                <c:pt idx="15">
                  <c:v>0.79074252651880428</c:v>
                </c:pt>
                <c:pt idx="16">
                  <c:v>0.75205338809034905</c:v>
                </c:pt>
                <c:pt idx="17">
                  <c:v>0.77677100494233942</c:v>
                </c:pt>
                <c:pt idx="18">
                  <c:v>0.77609158679446222</c:v>
                </c:pt>
                <c:pt idx="19">
                  <c:v>0.75878342947037236</c:v>
                </c:pt>
                <c:pt idx="20">
                  <c:v>0.76395061728395064</c:v>
                </c:pt>
              </c:numCache>
              <c:extLst/>
            </c:numRef>
          </c:val>
          <c:smooth val="0"/>
          <c:extLst>
            <c:ext xmlns:c16="http://schemas.microsoft.com/office/drawing/2014/chart" uri="{C3380CC4-5D6E-409C-BE32-E72D297353CC}">
              <c16:uniqueId val="{00000002-C548-4783-A30B-4ABF093ABCC1}"/>
            </c:ext>
          </c:extLst>
        </c:ser>
        <c:dLbls>
          <c:showLegendKey val="0"/>
          <c:showVal val="0"/>
          <c:showCatName val="0"/>
          <c:showSerName val="0"/>
          <c:showPercent val="0"/>
          <c:showBubbleSize val="0"/>
        </c:dLbls>
        <c:marker val="1"/>
        <c:smooth val="0"/>
        <c:axId val="1521759631"/>
        <c:axId val="1521766287"/>
      </c:lineChart>
      <c:catAx>
        <c:axId val="135027540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350274159"/>
        <c:crosses val="autoZero"/>
        <c:auto val="1"/>
        <c:lblAlgn val="ctr"/>
        <c:lblOffset val="100"/>
        <c:tickLblSkip val="2"/>
        <c:noMultiLvlLbl val="0"/>
      </c:catAx>
      <c:valAx>
        <c:axId val="1350274159"/>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350275407"/>
        <c:crosses val="autoZero"/>
        <c:crossBetween val="between"/>
      </c:valAx>
      <c:valAx>
        <c:axId val="1521766287"/>
        <c:scaling>
          <c:orientation val="minMax"/>
          <c:max val="1"/>
          <c:min val="0.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521759631"/>
        <c:crosses val="max"/>
        <c:crossBetween val="between"/>
      </c:valAx>
      <c:catAx>
        <c:axId val="1521759631"/>
        <c:scaling>
          <c:orientation val="minMax"/>
        </c:scaling>
        <c:delete val="1"/>
        <c:axPos val="b"/>
        <c:numFmt formatCode="General" sourceLinked="1"/>
        <c:majorTickMark val="out"/>
        <c:minorTickMark val="none"/>
        <c:tickLblPos val="nextTo"/>
        <c:crossAx val="1521766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DAX 40</c:v>
          </c:tx>
          <c:spPr>
            <a:ln w="28575" cap="rnd">
              <a:solidFill>
                <a:schemeClr val="accent1"/>
              </a:solidFill>
              <a:round/>
            </a:ln>
            <a:effectLst/>
          </c:spPr>
          <c:marker>
            <c:symbol val="none"/>
          </c:marker>
          <c:cat>
            <c:numRef>
              <c:f>Payers!$D$103:$X$103</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Payers!$D$49:$X$49</c:f>
              <c:numCache>
                <c:formatCode>0.00%</c:formatCode>
                <c:ptCount val="21"/>
                <c:pt idx="0">
                  <c:v>0.96666666666666667</c:v>
                </c:pt>
                <c:pt idx="1">
                  <c:v>0.96666666666666667</c:v>
                </c:pt>
                <c:pt idx="2">
                  <c:v>0.93333333333333335</c:v>
                </c:pt>
                <c:pt idx="3">
                  <c:v>0.96666666666666667</c:v>
                </c:pt>
                <c:pt idx="4">
                  <c:v>0.93333333333333335</c:v>
                </c:pt>
                <c:pt idx="5">
                  <c:v>0.9</c:v>
                </c:pt>
                <c:pt idx="6">
                  <c:v>0.93333333333333335</c:v>
                </c:pt>
                <c:pt idx="7">
                  <c:v>0.93333333333333335</c:v>
                </c:pt>
                <c:pt idx="8">
                  <c:v>0.9</c:v>
                </c:pt>
                <c:pt idx="9">
                  <c:v>0.96666666666666667</c:v>
                </c:pt>
                <c:pt idx="10">
                  <c:v>0.93333333333333335</c:v>
                </c:pt>
                <c:pt idx="11">
                  <c:v>0.9</c:v>
                </c:pt>
                <c:pt idx="12">
                  <c:v>0.93333333333333335</c:v>
                </c:pt>
                <c:pt idx="13">
                  <c:v>1</c:v>
                </c:pt>
                <c:pt idx="14">
                  <c:v>1</c:v>
                </c:pt>
                <c:pt idx="15">
                  <c:v>0.9</c:v>
                </c:pt>
                <c:pt idx="16">
                  <c:v>0.82499999999999996</c:v>
                </c:pt>
                <c:pt idx="17">
                  <c:v>0.92500000000000004</c:v>
                </c:pt>
                <c:pt idx="18">
                  <c:v>0.9</c:v>
                </c:pt>
                <c:pt idx="19">
                  <c:v>0.9</c:v>
                </c:pt>
                <c:pt idx="20">
                  <c:v>0.97499999999999998</c:v>
                </c:pt>
              </c:numCache>
            </c:numRef>
          </c:val>
          <c:smooth val="0"/>
          <c:extLst>
            <c:ext xmlns:c16="http://schemas.microsoft.com/office/drawing/2014/chart" uri="{C3380CC4-5D6E-409C-BE32-E72D297353CC}">
              <c16:uniqueId val="{00000000-464E-4128-A418-75C06F46D964}"/>
            </c:ext>
          </c:extLst>
        </c:ser>
        <c:ser>
          <c:idx val="1"/>
          <c:order val="1"/>
          <c:tx>
            <c:v>CAC 40</c:v>
          </c:tx>
          <c:spPr>
            <a:ln w="28575" cap="rnd">
              <a:solidFill>
                <a:schemeClr val="accent2"/>
              </a:solidFill>
              <a:round/>
            </a:ln>
            <a:effectLst/>
          </c:spPr>
          <c:marker>
            <c:symbol val="none"/>
          </c:marker>
          <c:cat>
            <c:numRef>
              <c:f>Payers!$D$103:$X$103</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Payers!$D$148:$X$148</c:f>
              <c:numCache>
                <c:formatCode>0%</c:formatCode>
                <c:ptCount val="21"/>
                <c:pt idx="0">
                  <c:v>0.9</c:v>
                </c:pt>
                <c:pt idx="1">
                  <c:v>0.95</c:v>
                </c:pt>
                <c:pt idx="2">
                  <c:v>1</c:v>
                </c:pt>
                <c:pt idx="3">
                  <c:v>0.95</c:v>
                </c:pt>
                <c:pt idx="4">
                  <c:v>0.9</c:v>
                </c:pt>
                <c:pt idx="5">
                  <c:v>0.875</c:v>
                </c:pt>
                <c:pt idx="6">
                  <c:v>0.92500000000000004</c:v>
                </c:pt>
                <c:pt idx="7">
                  <c:v>0.95</c:v>
                </c:pt>
                <c:pt idx="8">
                  <c:v>0.95</c:v>
                </c:pt>
                <c:pt idx="9">
                  <c:v>0.95</c:v>
                </c:pt>
                <c:pt idx="10">
                  <c:v>0.92500000000000004</c:v>
                </c:pt>
                <c:pt idx="11">
                  <c:v>0.95</c:v>
                </c:pt>
                <c:pt idx="12">
                  <c:v>0.97499999999999998</c:v>
                </c:pt>
                <c:pt idx="13">
                  <c:v>1</c:v>
                </c:pt>
                <c:pt idx="14">
                  <c:v>1</c:v>
                </c:pt>
                <c:pt idx="15">
                  <c:v>0.67500000000000004</c:v>
                </c:pt>
                <c:pt idx="16">
                  <c:v>0.875</c:v>
                </c:pt>
                <c:pt idx="17">
                  <c:v>0.92500000000000004</c:v>
                </c:pt>
                <c:pt idx="18">
                  <c:v>0.95</c:v>
                </c:pt>
                <c:pt idx="19">
                  <c:v>1</c:v>
                </c:pt>
                <c:pt idx="20">
                  <c:v>0.95</c:v>
                </c:pt>
              </c:numCache>
            </c:numRef>
          </c:val>
          <c:smooth val="0"/>
          <c:extLst>
            <c:ext xmlns:c16="http://schemas.microsoft.com/office/drawing/2014/chart" uri="{C3380CC4-5D6E-409C-BE32-E72D297353CC}">
              <c16:uniqueId val="{00000001-464E-4128-A418-75C06F46D964}"/>
            </c:ext>
          </c:extLst>
        </c:ser>
        <c:ser>
          <c:idx val="3"/>
          <c:order val="3"/>
          <c:tx>
            <c:v>SMI</c:v>
          </c:tx>
          <c:spPr>
            <a:ln w="28575" cap="rnd">
              <a:solidFill>
                <a:schemeClr val="accent4"/>
              </a:solidFill>
              <a:round/>
            </a:ln>
            <a:effectLst/>
          </c:spPr>
          <c:marker>
            <c:symbol val="none"/>
          </c:marker>
          <c:cat>
            <c:numRef>
              <c:f>Payers!$D$103:$X$103</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Payers!$D$187:$X$187</c:f>
              <c:numCache>
                <c:formatCode>0%</c:formatCode>
                <c:ptCount val="21"/>
                <c:pt idx="0">
                  <c:v>0.81481481481481477</c:v>
                </c:pt>
                <c:pt idx="1">
                  <c:v>0.88461538461538458</c:v>
                </c:pt>
                <c:pt idx="2">
                  <c:v>0.9</c:v>
                </c:pt>
                <c:pt idx="3">
                  <c:v>0.8</c:v>
                </c:pt>
                <c:pt idx="4">
                  <c:v>0.7</c:v>
                </c:pt>
                <c:pt idx="5">
                  <c:v>0.8</c:v>
                </c:pt>
                <c:pt idx="6">
                  <c:v>0.95</c:v>
                </c:pt>
                <c:pt idx="7">
                  <c:v>0.95</c:v>
                </c:pt>
                <c:pt idx="8">
                  <c:v>1</c:v>
                </c:pt>
                <c:pt idx="9">
                  <c:v>1</c:v>
                </c:pt>
                <c:pt idx="10">
                  <c:v>0.95</c:v>
                </c:pt>
                <c:pt idx="11">
                  <c:v>1</c:v>
                </c:pt>
                <c:pt idx="12">
                  <c:v>1</c:v>
                </c:pt>
                <c:pt idx="13">
                  <c:v>1</c:v>
                </c:pt>
                <c:pt idx="14">
                  <c:v>0.95</c:v>
                </c:pt>
                <c:pt idx="15">
                  <c:v>0.95</c:v>
                </c:pt>
                <c:pt idx="16">
                  <c:v>1</c:v>
                </c:pt>
                <c:pt idx="17">
                  <c:v>1</c:v>
                </c:pt>
                <c:pt idx="18">
                  <c:v>1</c:v>
                </c:pt>
                <c:pt idx="19">
                  <c:v>1</c:v>
                </c:pt>
                <c:pt idx="20">
                  <c:v>0.95</c:v>
                </c:pt>
              </c:numCache>
            </c:numRef>
          </c:val>
          <c:smooth val="0"/>
          <c:extLst>
            <c:ext xmlns:c16="http://schemas.microsoft.com/office/drawing/2014/chart" uri="{C3380CC4-5D6E-409C-BE32-E72D297353CC}">
              <c16:uniqueId val="{00000002-464E-4128-A418-75C06F46D964}"/>
            </c:ext>
          </c:extLst>
        </c:ser>
        <c:ser>
          <c:idx val="4"/>
          <c:order val="4"/>
          <c:tx>
            <c:v>FTSE 100</c:v>
          </c:tx>
          <c:spPr>
            <a:ln w="28575" cap="rnd">
              <a:solidFill>
                <a:schemeClr val="accent5"/>
              </a:solidFill>
              <a:round/>
            </a:ln>
            <a:effectLst/>
          </c:spPr>
          <c:marker>
            <c:symbol val="none"/>
          </c:marker>
          <c:cat>
            <c:numRef>
              <c:f>Payers!$D$103:$X$103</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Payers!$D$372:$X$372</c:f>
              <c:numCache>
                <c:formatCode>0%</c:formatCode>
                <c:ptCount val="21"/>
                <c:pt idx="0">
                  <c:v>0.9509803921568627</c:v>
                </c:pt>
                <c:pt idx="1">
                  <c:v>0.96039603960396036</c:v>
                </c:pt>
                <c:pt idx="2">
                  <c:v>0.96078431372549022</c:v>
                </c:pt>
                <c:pt idx="3">
                  <c:v>0.93137254901960786</c:v>
                </c:pt>
                <c:pt idx="4">
                  <c:v>0.87254901960784315</c:v>
                </c:pt>
                <c:pt idx="5">
                  <c:v>0.91176470588235292</c:v>
                </c:pt>
                <c:pt idx="6">
                  <c:v>0.91176470588235292</c:v>
                </c:pt>
                <c:pt idx="7">
                  <c:v>0.96039603960396036</c:v>
                </c:pt>
                <c:pt idx="8">
                  <c:v>0.93069306930693074</c:v>
                </c:pt>
                <c:pt idx="9">
                  <c:v>0.93137254901960786</c:v>
                </c:pt>
                <c:pt idx="10">
                  <c:v>0.93069306930693074</c:v>
                </c:pt>
                <c:pt idx="11">
                  <c:v>0.93069306930693074</c:v>
                </c:pt>
                <c:pt idx="12">
                  <c:v>0.95049504950495045</c:v>
                </c:pt>
                <c:pt idx="13">
                  <c:v>0.98019801980198018</c:v>
                </c:pt>
                <c:pt idx="14">
                  <c:v>0.96039603960396036</c:v>
                </c:pt>
                <c:pt idx="15">
                  <c:v>0.76237623762376239</c:v>
                </c:pt>
                <c:pt idx="16">
                  <c:v>0.8910891089108911</c:v>
                </c:pt>
                <c:pt idx="17">
                  <c:v>0.93</c:v>
                </c:pt>
                <c:pt idx="18">
                  <c:v>0.94</c:v>
                </c:pt>
                <c:pt idx="19">
                  <c:v>0.97979797979797978</c:v>
                </c:pt>
                <c:pt idx="20">
                  <c:v>0.98</c:v>
                </c:pt>
              </c:numCache>
            </c:numRef>
          </c:val>
          <c:smooth val="0"/>
          <c:extLst>
            <c:ext xmlns:c16="http://schemas.microsoft.com/office/drawing/2014/chart" uri="{C3380CC4-5D6E-409C-BE32-E72D297353CC}">
              <c16:uniqueId val="{00000003-464E-4128-A418-75C06F46D964}"/>
            </c:ext>
          </c:extLst>
        </c:ser>
        <c:ser>
          <c:idx val="5"/>
          <c:order val="5"/>
          <c:tx>
            <c:v>STOXXEurope 600</c:v>
          </c:tx>
          <c:spPr>
            <a:ln w="28575" cap="rnd">
              <a:solidFill>
                <a:schemeClr val="accent6"/>
              </a:solidFill>
              <a:round/>
            </a:ln>
            <a:effectLst/>
          </c:spPr>
          <c:marker>
            <c:symbol val="none"/>
          </c:marker>
          <c:cat>
            <c:numRef>
              <c:f>Payers!$D$103:$X$103</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Payers!$D$372:$X$372</c:f>
              <c:numCache>
                <c:formatCode>0%</c:formatCode>
                <c:ptCount val="21"/>
                <c:pt idx="0">
                  <c:v>0.9509803921568627</c:v>
                </c:pt>
                <c:pt idx="1">
                  <c:v>0.96039603960396036</c:v>
                </c:pt>
                <c:pt idx="2">
                  <c:v>0.96078431372549022</c:v>
                </c:pt>
                <c:pt idx="3">
                  <c:v>0.93137254901960786</c:v>
                </c:pt>
                <c:pt idx="4">
                  <c:v>0.87254901960784315</c:v>
                </c:pt>
                <c:pt idx="5">
                  <c:v>0.91176470588235292</c:v>
                </c:pt>
                <c:pt idx="6">
                  <c:v>0.91176470588235292</c:v>
                </c:pt>
                <c:pt idx="7">
                  <c:v>0.96039603960396036</c:v>
                </c:pt>
                <c:pt idx="8">
                  <c:v>0.93069306930693074</c:v>
                </c:pt>
                <c:pt idx="9">
                  <c:v>0.93137254901960786</c:v>
                </c:pt>
                <c:pt idx="10">
                  <c:v>0.93069306930693074</c:v>
                </c:pt>
                <c:pt idx="11">
                  <c:v>0.93069306930693074</c:v>
                </c:pt>
                <c:pt idx="12">
                  <c:v>0.95049504950495045</c:v>
                </c:pt>
                <c:pt idx="13">
                  <c:v>0.98019801980198018</c:v>
                </c:pt>
                <c:pt idx="14">
                  <c:v>0.96039603960396036</c:v>
                </c:pt>
                <c:pt idx="15">
                  <c:v>0.76237623762376239</c:v>
                </c:pt>
                <c:pt idx="16">
                  <c:v>0.8910891089108911</c:v>
                </c:pt>
                <c:pt idx="17">
                  <c:v>0.93</c:v>
                </c:pt>
                <c:pt idx="18">
                  <c:v>0.94</c:v>
                </c:pt>
                <c:pt idx="19">
                  <c:v>0.97979797979797978</c:v>
                </c:pt>
                <c:pt idx="20">
                  <c:v>0.98</c:v>
                </c:pt>
              </c:numCache>
            </c:numRef>
          </c:val>
          <c:smooth val="0"/>
          <c:extLst>
            <c:ext xmlns:c16="http://schemas.microsoft.com/office/drawing/2014/chart" uri="{C3380CC4-5D6E-409C-BE32-E72D297353CC}">
              <c16:uniqueId val="{00000004-464E-4128-A418-75C06F46D964}"/>
            </c:ext>
          </c:extLst>
        </c:ser>
        <c:dLbls>
          <c:showLegendKey val="0"/>
          <c:showVal val="0"/>
          <c:showCatName val="0"/>
          <c:showSerName val="0"/>
          <c:showPercent val="0"/>
          <c:showBubbleSize val="0"/>
        </c:dLbls>
        <c:marker val="1"/>
        <c:smooth val="0"/>
        <c:axId val="986672655"/>
        <c:axId val="986674319"/>
      </c:lineChart>
      <c:lineChart>
        <c:grouping val="standard"/>
        <c:varyColors val="0"/>
        <c:ser>
          <c:idx val="2"/>
          <c:order val="2"/>
          <c:tx>
            <c:v>PSI</c:v>
          </c:tx>
          <c:spPr>
            <a:ln w="28575" cap="rnd">
              <a:solidFill>
                <a:schemeClr val="accent3"/>
              </a:solidFill>
              <a:round/>
            </a:ln>
            <a:effectLst/>
          </c:spPr>
          <c:marker>
            <c:symbol val="none"/>
          </c:marker>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Payers!$D$257:$X$257</c:f>
              <c:numCache>
                <c:formatCode>General</c:formatCode>
                <c:ptCount val="21"/>
                <c:pt idx="2" formatCode="0%">
                  <c:v>0.59259259259259256</c:v>
                </c:pt>
                <c:pt idx="3" formatCode="0%">
                  <c:v>0.56140350877192979</c:v>
                </c:pt>
                <c:pt idx="4" formatCode="0%">
                  <c:v>0.4642857142857143</c:v>
                </c:pt>
                <c:pt idx="5" formatCode="0%">
                  <c:v>0.53703703703703709</c:v>
                </c:pt>
                <c:pt idx="6" formatCode="0%">
                  <c:v>0.64150943396226412</c:v>
                </c:pt>
                <c:pt idx="7" formatCode="0%">
                  <c:v>0.47058823529411764</c:v>
                </c:pt>
                <c:pt idx="8" formatCode="0%">
                  <c:v>0.48979591836734693</c:v>
                </c:pt>
                <c:pt idx="9" formatCode="0%">
                  <c:v>0.48</c:v>
                </c:pt>
                <c:pt idx="10" formatCode="0%">
                  <c:v>0.48979591836734693</c:v>
                </c:pt>
                <c:pt idx="11" formatCode="0%">
                  <c:v>0.52173913043478259</c:v>
                </c:pt>
                <c:pt idx="12" formatCode="0%">
                  <c:v>0.52272727272727271</c:v>
                </c:pt>
                <c:pt idx="13" formatCode="0%">
                  <c:v>0.56097560975609762</c:v>
                </c:pt>
                <c:pt idx="14" formatCode="0%">
                  <c:v>0.64102564102564108</c:v>
                </c:pt>
                <c:pt idx="15" formatCode="0%">
                  <c:v>0.55263157894736847</c:v>
                </c:pt>
                <c:pt idx="16" formatCode="0%">
                  <c:v>0.47368421052631576</c:v>
                </c:pt>
                <c:pt idx="17" formatCode="0%">
                  <c:v>0.54054054054054057</c:v>
                </c:pt>
                <c:pt idx="18" formatCode="0%">
                  <c:v>0.6216216216216216</c:v>
                </c:pt>
                <c:pt idx="19" formatCode="0%">
                  <c:v>0.71875</c:v>
                </c:pt>
                <c:pt idx="20" formatCode="0%">
                  <c:v>0.77419354838709675</c:v>
                </c:pt>
              </c:numCache>
            </c:numRef>
          </c:val>
          <c:smooth val="0"/>
          <c:extLst>
            <c:ext xmlns:c16="http://schemas.microsoft.com/office/drawing/2014/chart" uri="{C3380CC4-5D6E-409C-BE32-E72D297353CC}">
              <c16:uniqueId val="{00000005-464E-4128-A418-75C06F46D964}"/>
            </c:ext>
          </c:extLst>
        </c:ser>
        <c:ser>
          <c:idx val="6"/>
          <c:order val="6"/>
          <c:tx>
            <c:v>MSCI Spain</c:v>
          </c:tx>
          <c:spPr>
            <a:ln w="28575" cap="rnd">
              <a:solidFill>
                <a:schemeClr val="accent1">
                  <a:lumMod val="60000"/>
                </a:schemeClr>
              </a:solidFill>
              <a:round/>
            </a:ln>
            <a:effectLst/>
          </c:spPr>
          <c:marker>
            <c:symbol val="none"/>
          </c:marker>
          <c:val>
            <c:numRef>
              <c:f>Payers!$D$96:$X$96</c:f>
              <c:numCache>
                <c:formatCode>General</c:formatCode>
                <c:ptCount val="21"/>
                <c:pt idx="3" formatCode="0.00%">
                  <c:v>0.93333333333333335</c:v>
                </c:pt>
                <c:pt idx="4" formatCode="0.00%">
                  <c:v>0.9285714285714286</c:v>
                </c:pt>
                <c:pt idx="5" formatCode="0.00%">
                  <c:v>0.92592592592592593</c:v>
                </c:pt>
                <c:pt idx="6" formatCode="0.00%">
                  <c:v>0.84615384615384615</c:v>
                </c:pt>
                <c:pt idx="7" formatCode="0.00%">
                  <c:v>0.86363636363636365</c:v>
                </c:pt>
                <c:pt idx="8" formatCode="0.00%">
                  <c:v>0.8571428571428571</c:v>
                </c:pt>
                <c:pt idx="9" formatCode="0.00%">
                  <c:v>0.86363636363636365</c:v>
                </c:pt>
                <c:pt idx="10" formatCode="0.00%">
                  <c:v>0.91666666666666663</c:v>
                </c:pt>
                <c:pt idx="11" formatCode="0.00%">
                  <c:v>1</c:v>
                </c:pt>
                <c:pt idx="12" formatCode="0.00%">
                  <c:v>1</c:v>
                </c:pt>
                <c:pt idx="13" formatCode="0.00%">
                  <c:v>1</c:v>
                </c:pt>
                <c:pt idx="14" formatCode="0.00%">
                  <c:v>1</c:v>
                </c:pt>
                <c:pt idx="15" formatCode="0.00%">
                  <c:v>0.94117647058823528</c:v>
                </c:pt>
                <c:pt idx="16" formatCode="0.00%">
                  <c:v>0.88235294117647056</c:v>
                </c:pt>
                <c:pt idx="17" formatCode="0.00%">
                  <c:v>0.88888888888888884</c:v>
                </c:pt>
                <c:pt idx="18" formatCode="0.00%">
                  <c:v>1</c:v>
                </c:pt>
                <c:pt idx="19" formatCode="0.00%">
                  <c:v>0.94444444444444442</c:v>
                </c:pt>
                <c:pt idx="20" formatCode="0.00%">
                  <c:v>1</c:v>
                </c:pt>
              </c:numCache>
            </c:numRef>
          </c:val>
          <c:smooth val="0"/>
          <c:extLst>
            <c:ext xmlns:c16="http://schemas.microsoft.com/office/drawing/2014/chart" uri="{C3380CC4-5D6E-409C-BE32-E72D297353CC}">
              <c16:uniqueId val="{00000006-464E-4128-A418-75C06F46D964}"/>
            </c:ext>
          </c:extLst>
        </c:ser>
        <c:dLbls>
          <c:showLegendKey val="0"/>
          <c:showVal val="0"/>
          <c:showCatName val="0"/>
          <c:showSerName val="0"/>
          <c:showPercent val="0"/>
          <c:showBubbleSize val="0"/>
        </c:dLbls>
        <c:marker val="1"/>
        <c:smooth val="0"/>
        <c:axId val="1704247759"/>
        <c:axId val="1704243183"/>
      </c:lineChart>
      <c:catAx>
        <c:axId val="98667265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86674319"/>
        <c:crosses val="autoZero"/>
        <c:auto val="1"/>
        <c:lblAlgn val="ctr"/>
        <c:lblOffset val="100"/>
        <c:tickLblSkip val="2"/>
        <c:noMultiLvlLbl val="0"/>
      </c:catAx>
      <c:valAx>
        <c:axId val="986674319"/>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86672655"/>
        <c:crosses val="autoZero"/>
        <c:crossBetween val="between"/>
      </c:valAx>
      <c:valAx>
        <c:axId val="1704243183"/>
        <c:scaling>
          <c:orientation val="minMax"/>
          <c:max val="1"/>
          <c:min val="0.300000000000000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704247759"/>
        <c:crosses val="max"/>
        <c:crossBetween val="between"/>
      </c:valAx>
      <c:catAx>
        <c:axId val="1704247759"/>
        <c:scaling>
          <c:orientation val="minMax"/>
        </c:scaling>
        <c:delete val="1"/>
        <c:axPos val="b"/>
        <c:numFmt formatCode="General" sourceLinked="1"/>
        <c:majorTickMark val="out"/>
        <c:minorTickMark val="none"/>
        <c:tickLblPos val="nextTo"/>
        <c:crossAx val="1704243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6"/>
          <c:order val="0"/>
          <c:tx>
            <c:strRef>
              <c:f>'DY Brackets'!$B$12</c:f>
              <c:strCache>
                <c:ptCount val="1"/>
                <c:pt idx="0">
                  <c:v>DY = 0%</c:v>
                </c:pt>
              </c:strCache>
            </c:strRef>
          </c:tx>
          <c:spPr>
            <a:solidFill>
              <a:schemeClr val="accent1">
                <a:lumMod val="60000"/>
              </a:schemeClr>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Brackets'!$E$12:$Y$12</c:f>
              <c:numCache>
                <c:formatCode>0.00%</c:formatCode>
                <c:ptCount val="21"/>
                <c:pt idx="0">
                  <c:v>0.09</c:v>
                </c:pt>
                <c:pt idx="1">
                  <c:v>0.10166666666666667</c:v>
                </c:pt>
                <c:pt idx="2">
                  <c:v>9.166666666666666E-2</c:v>
                </c:pt>
                <c:pt idx="3">
                  <c:v>8.5000000000000006E-2</c:v>
                </c:pt>
                <c:pt idx="4">
                  <c:v>0.18666666666666668</c:v>
                </c:pt>
                <c:pt idx="5">
                  <c:v>0.14666666666666667</c:v>
                </c:pt>
                <c:pt idx="6">
                  <c:v>9.8333333333333328E-2</c:v>
                </c:pt>
                <c:pt idx="7">
                  <c:v>9.166666666666666E-2</c:v>
                </c:pt>
                <c:pt idx="8">
                  <c:v>0.10166666666666667</c:v>
                </c:pt>
                <c:pt idx="9">
                  <c:v>0.11166666666666666</c:v>
                </c:pt>
                <c:pt idx="10">
                  <c:v>9.166666666666666E-2</c:v>
                </c:pt>
                <c:pt idx="11">
                  <c:v>8.6522462562396013E-2</c:v>
                </c:pt>
                <c:pt idx="12">
                  <c:v>7.3333333333333334E-2</c:v>
                </c:pt>
                <c:pt idx="13">
                  <c:v>6.5000000000000002E-2</c:v>
                </c:pt>
                <c:pt idx="14">
                  <c:v>6.6666666666666666E-2</c:v>
                </c:pt>
                <c:pt idx="15">
                  <c:v>0.27333333333333332</c:v>
                </c:pt>
                <c:pt idx="16">
                  <c:v>0.15</c:v>
                </c:pt>
                <c:pt idx="17">
                  <c:v>0.10666666666666667</c:v>
                </c:pt>
                <c:pt idx="18">
                  <c:v>0.1</c:v>
                </c:pt>
                <c:pt idx="19">
                  <c:v>7.8595317725752512E-2</c:v>
                </c:pt>
                <c:pt idx="20">
                  <c:v>7.0000000000000007E-2</c:v>
                </c:pt>
              </c:numCache>
            </c:numRef>
          </c:val>
          <c:extLst>
            <c:ext xmlns:c16="http://schemas.microsoft.com/office/drawing/2014/chart" uri="{C3380CC4-5D6E-409C-BE32-E72D297353CC}">
              <c16:uniqueId val="{00000000-E475-4BDF-B484-1ABEF207556D}"/>
            </c:ext>
          </c:extLst>
        </c:ser>
        <c:ser>
          <c:idx val="5"/>
          <c:order val="1"/>
          <c:tx>
            <c:strRef>
              <c:f>'DY Brackets'!$B$11</c:f>
              <c:strCache>
                <c:ptCount val="1"/>
                <c:pt idx="0">
                  <c:v>DY 0% - 1%</c:v>
                </c:pt>
              </c:strCache>
            </c:strRef>
          </c:tx>
          <c:spPr>
            <a:solidFill>
              <a:schemeClr val="accent6"/>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Brackets'!$E$11:$Y$11</c:f>
              <c:numCache>
                <c:formatCode>0.00%</c:formatCode>
                <c:ptCount val="21"/>
                <c:pt idx="0">
                  <c:v>8.8333333333333333E-2</c:v>
                </c:pt>
                <c:pt idx="1">
                  <c:v>8.666666666666667E-2</c:v>
                </c:pt>
                <c:pt idx="2">
                  <c:v>7.6666666666666661E-2</c:v>
                </c:pt>
                <c:pt idx="3">
                  <c:v>1.6666666666666666E-2</c:v>
                </c:pt>
                <c:pt idx="4">
                  <c:v>5.5E-2</c:v>
                </c:pt>
                <c:pt idx="5">
                  <c:v>9.5000000000000001E-2</c:v>
                </c:pt>
                <c:pt idx="6">
                  <c:v>0.04</c:v>
                </c:pt>
                <c:pt idx="7">
                  <c:v>5.5E-2</c:v>
                </c:pt>
                <c:pt idx="8">
                  <c:v>0.06</c:v>
                </c:pt>
                <c:pt idx="9">
                  <c:v>5.1666666666666666E-2</c:v>
                </c:pt>
                <c:pt idx="10">
                  <c:v>8.8333333333333333E-2</c:v>
                </c:pt>
                <c:pt idx="11">
                  <c:v>6.9883527454242922E-2</c:v>
                </c:pt>
                <c:pt idx="12">
                  <c:v>7.166666666666667E-2</c:v>
                </c:pt>
                <c:pt idx="13">
                  <c:v>5.8333333333333334E-2</c:v>
                </c:pt>
                <c:pt idx="14">
                  <c:v>0.09</c:v>
                </c:pt>
                <c:pt idx="15">
                  <c:v>0.13833333333333334</c:v>
                </c:pt>
                <c:pt idx="16">
                  <c:v>0.19500000000000001</c:v>
                </c:pt>
                <c:pt idx="17">
                  <c:v>0.09</c:v>
                </c:pt>
                <c:pt idx="18">
                  <c:v>8.666666666666667E-2</c:v>
                </c:pt>
                <c:pt idx="19">
                  <c:v>9.6989966555183951E-2</c:v>
                </c:pt>
                <c:pt idx="20">
                  <c:v>9.166666666666666E-2</c:v>
                </c:pt>
              </c:numCache>
            </c:numRef>
          </c:val>
          <c:extLst>
            <c:ext xmlns:c16="http://schemas.microsoft.com/office/drawing/2014/chart" uri="{C3380CC4-5D6E-409C-BE32-E72D297353CC}">
              <c16:uniqueId val="{00000001-E475-4BDF-B484-1ABEF207556D}"/>
            </c:ext>
          </c:extLst>
        </c:ser>
        <c:ser>
          <c:idx val="4"/>
          <c:order val="2"/>
          <c:tx>
            <c:strRef>
              <c:f>'DY Brackets'!$B$10</c:f>
              <c:strCache>
                <c:ptCount val="1"/>
                <c:pt idx="0">
                  <c:v>DY 1% - 2%</c:v>
                </c:pt>
              </c:strCache>
            </c:strRef>
          </c:tx>
          <c:spPr>
            <a:solidFill>
              <a:schemeClr val="accent5"/>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Brackets'!$E$10:$Y$10</c:f>
              <c:numCache>
                <c:formatCode>0.00%</c:formatCode>
                <c:ptCount val="21"/>
                <c:pt idx="0">
                  <c:v>0.25333333333333335</c:v>
                </c:pt>
                <c:pt idx="1">
                  <c:v>0.28000000000000003</c:v>
                </c:pt>
                <c:pt idx="2">
                  <c:v>0.24833333333333332</c:v>
                </c:pt>
                <c:pt idx="3">
                  <c:v>8.666666666666667E-2</c:v>
                </c:pt>
                <c:pt idx="4">
                  <c:v>0.14666666666666667</c:v>
                </c:pt>
                <c:pt idx="5">
                  <c:v>0.20666666666666667</c:v>
                </c:pt>
                <c:pt idx="6">
                  <c:v>0.12166666666666667</c:v>
                </c:pt>
                <c:pt idx="7">
                  <c:v>0.18</c:v>
                </c:pt>
                <c:pt idx="8">
                  <c:v>0.22</c:v>
                </c:pt>
                <c:pt idx="9">
                  <c:v>0.19666666666666666</c:v>
                </c:pt>
                <c:pt idx="10">
                  <c:v>0.19</c:v>
                </c:pt>
                <c:pt idx="11">
                  <c:v>0.20133111480865223</c:v>
                </c:pt>
                <c:pt idx="12">
                  <c:v>0.24333333333333335</c:v>
                </c:pt>
                <c:pt idx="13">
                  <c:v>0.17333333333333334</c:v>
                </c:pt>
                <c:pt idx="14">
                  <c:v>0.20499999999999999</c:v>
                </c:pt>
                <c:pt idx="15">
                  <c:v>0.17666666666666667</c:v>
                </c:pt>
                <c:pt idx="16">
                  <c:v>0.215</c:v>
                </c:pt>
                <c:pt idx="17">
                  <c:v>0.17833333333333334</c:v>
                </c:pt>
                <c:pt idx="18">
                  <c:v>0.18</c:v>
                </c:pt>
                <c:pt idx="19">
                  <c:v>0.18394648829431437</c:v>
                </c:pt>
                <c:pt idx="20">
                  <c:v>0.19333333333333333</c:v>
                </c:pt>
              </c:numCache>
            </c:numRef>
          </c:val>
          <c:extLst>
            <c:ext xmlns:c16="http://schemas.microsoft.com/office/drawing/2014/chart" uri="{C3380CC4-5D6E-409C-BE32-E72D297353CC}">
              <c16:uniqueId val="{00000002-E475-4BDF-B484-1ABEF207556D}"/>
            </c:ext>
          </c:extLst>
        </c:ser>
        <c:ser>
          <c:idx val="3"/>
          <c:order val="3"/>
          <c:tx>
            <c:strRef>
              <c:f>'DY Brackets'!$B$9</c:f>
              <c:strCache>
                <c:ptCount val="1"/>
                <c:pt idx="0">
                  <c:v>DY 2% - 3%</c:v>
                </c:pt>
              </c:strCache>
            </c:strRef>
          </c:tx>
          <c:spPr>
            <a:solidFill>
              <a:schemeClr val="accent4"/>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Brackets'!$E$9:$Y$9</c:f>
              <c:numCache>
                <c:formatCode>0.00%</c:formatCode>
                <c:ptCount val="21"/>
                <c:pt idx="0">
                  <c:v>0.27833333333333332</c:v>
                </c:pt>
                <c:pt idx="1">
                  <c:v>0.28666666666666668</c:v>
                </c:pt>
                <c:pt idx="2">
                  <c:v>0.21166666666666667</c:v>
                </c:pt>
                <c:pt idx="3">
                  <c:v>9.5000000000000001E-2</c:v>
                </c:pt>
                <c:pt idx="4">
                  <c:v>0.20333333333333334</c:v>
                </c:pt>
                <c:pt idx="5">
                  <c:v>0.17666666666666667</c:v>
                </c:pt>
                <c:pt idx="6">
                  <c:v>0.18666666666666668</c:v>
                </c:pt>
                <c:pt idx="7">
                  <c:v>0.19500000000000001</c:v>
                </c:pt>
                <c:pt idx="8">
                  <c:v>0.21666666666666667</c:v>
                </c:pt>
                <c:pt idx="9">
                  <c:v>0.25666666666666665</c:v>
                </c:pt>
                <c:pt idx="10">
                  <c:v>0.23833333333333334</c:v>
                </c:pt>
                <c:pt idx="11">
                  <c:v>0.22628951747088186</c:v>
                </c:pt>
                <c:pt idx="12">
                  <c:v>0.245</c:v>
                </c:pt>
                <c:pt idx="13">
                  <c:v>0.18333333333333332</c:v>
                </c:pt>
                <c:pt idx="14">
                  <c:v>0.19666666666666666</c:v>
                </c:pt>
                <c:pt idx="15">
                  <c:v>0.14666666666666667</c:v>
                </c:pt>
                <c:pt idx="16">
                  <c:v>0.16166666666666665</c:v>
                </c:pt>
                <c:pt idx="17">
                  <c:v>0.16833333333333333</c:v>
                </c:pt>
                <c:pt idx="18">
                  <c:v>0.17666666666666667</c:v>
                </c:pt>
                <c:pt idx="19">
                  <c:v>0.17224080267558528</c:v>
                </c:pt>
                <c:pt idx="20">
                  <c:v>0.17666666666666667</c:v>
                </c:pt>
              </c:numCache>
            </c:numRef>
          </c:val>
          <c:extLst>
            <c:ext xmlns:c16="http://schemas.microsoft.com/office/drawing/2014/chart" uri="{C3380CC4-5D6E-409C-BE32-E72D297353CC}">
              <c16:uniqueId val="{00000003-E475-4BDF-B484-1ABEF207556D}"/>
            </c:ext>
          </c:extLst>
        </c:ser>
        <c:ser>
          <c:idx val="2"/>
          <c:order val="4"/>
          <c:tx>
            <c:strRef>
              <c:f>'DY Brackets'!$B$8</c:f>
              <c:strCache>
                <c:ptCount val="1"/>
                <c:pt idx="0">
                  <c:v>DY 3% - 4%</c:v>
                </c:pt>
              </c:strCache>
            </c:strRef>
          </c:tx>
          <c:spPr>
            <a:solidFill>
              <a:schemeClr val="accent3"/>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Brackets'!$E$8:$Y$8</c:f>
              <c:numCache>
                <c:formatCode>0.00%</c:formatCode>
                <c:ptCount val="21"/>
                <c:pt idx="0">
                  <c:v>0.18833333333333332</c:v>
                </c:pt>
                <c:pt idx="1">
                  <c:v>0.16833333333333333</c:v>
                </c:pt>
                <c:pt idx="2">
                  <c:v>0.16333333333333333</c:v>
                </c:pt>
                <c:pt idx="3">
                  <c:v>0.15333333333333332</c:v>
                </c:pt>
                <c:pt idx="4">
                  <c:v>0.14333333333333334</c:v>
                </c:pt>
                <c:pt idx="5">
                  <c:v>0.14166666666666666</c:v>
                </c:pt>
                <c:pt idx="6">
                  <c:v>0.16833333333333333</c:v>
                </c:pt>
                <c:pt idx="7">
                  <c:v>0.18166666666666667</c:v>
                </c:pt>
                <c:pt idx="8">
                  <c:v>0.16666666666666666</c:v>
                </c:pt>
                <c:pt idx="9">
                  <c:v>0.16166666666666665</c:v>
                </c:pt>
                <c:pt idx="10">
                  <c:v>0.17166666666666666</c:v>
                </c:pt>
                <c:pt idx="11">
                  <c:v>0.16971713810316139</c:v>
                </c:pt>
                <c:pt idx="12">
                  <c:v>0.13166666666666665</c:v>
                </c:pt>
                <c:pt idx="13">
                  <c:v>0.16166666666666665</c:v>
                </c:pt>
                <c:pt idx="14">
                  <c:v>0.15333333333333332</c:v>
                </c:pt>
                <c:pt idx="15">
                  <c:v>9.3333333333333338E-2</c:v>
                </c:pt>
                <c:pt idx="16">
                  <c:v>0.10833333333333334</c:v>
                </c:pt>
                <c:pt idx="17">
                  <c:v>0.12</c:v>
                </c:pt>
                <c:pt idx="18">
                  <c:v>0.14000000000000001</c:v>
                </c:pt>
                <c:pt idx="19">
                  <c:v>0.13377926421404682</c:v>
                </c:pt>
                <c:pt idx="20">
                  <c:v>0.15833333333333333</c:v>
                </c:pt>
              </c:numCache>
            </c:numRef>
          </c:val>
          <c:extLst>
            <c:ext xmlns:c16="http://schemas.microsoft.com/office/drawing/2014/chart" uri="{C3380CC4-5D6E-409C-BE32-E72D297353CC}">
              <c16:uniqueId val="{00000004-E475-4BDF-B484-1ABEF207556D}"/>
            </c:ext>
          </c:extLst>
        </c:ser>
        <c:ser>
          <c:idx val="1"/>
          <c:order val="5"/>
          <c:tx>
            <c:strRef>
              <c:f>'DY Brackets'!$B$7</c:f>
              <c:strCache>
                <c:ptCount val="1"/>
                <c:pt idx="0">
                  <c:v>DY 4% - 5%</c:v>
                </c:pt>
              </c:strCache>
            </c:strRef>
          </c:tx>
          <c:spPr>
            <a:solidFill>
              <a:schemeClr val="accent2"/>
            </a:solid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Brackets'!$E$7:$Y$7</c:f>
              <c:numCache>
                <c:formatCode>0.00%</c:formatCode>
                <c:ptCount val="21"/>
                <c:pt idx="0">
                  <c:v>7.3333333333333334E-2</c:v>
                </c:pt>
                <c:pt idx="1">
                  <c:v>4.3333333333333335E-2</c:v>
                </c:pt>
                <c:pt idx="2">
                  <c:v>0.10666666666666667</c:v>
                </c:pt>
                <c:pt idx="3">
                  <c:v>0.13</c:v>
                </c:pt>
                <c:pt idx="4">
                  <c:v>0.12833333333333333</c:v>
                </c:pt>
                <c:pt idx="5">
                  <c:v>9.5000000000000001E-2</c:v>
                </c:pt>
                <c:pt idx="6">
                  <c:v>0.11</c:v>
                </c:pt>
                <c:pt idx="7">
                  <c:v>0.12833333333333333</c:v>
                </c:pt>
                <c:pt idx="8">
                  <c:v>0.11833333333333333</c:v>
                </c:pt>
                <c:pt idx="9">
                  <c:v>0.115</c:v>
                </c:pt>
                <c:pt idx="10">
                  <c:v>0.11333333333333333</c:v>
                </c:pt>
                <c:pt idx="11">
                  <c:v>0.12312811980033278</c:v>
                </c:pt>
                <c:pt idx="12">
                  <c:v>0.12333333333333334</c:v>
                </c:pt>
                <c:pt idx="13">
                  <c:v>0.14666666666666667</c:v>
                </c:pt>
                <c:pt idx="14">
                  <c:v>0.11666666666666667</c:v>
                </c:pt>
                <c:pt idx="15">
                  <c:v>0.06</c:v>
                </c:pt>
                <c:pt idx="16">
                  <c:v>0.08</c:v>
                </c:pt>
                <c:pt idx="17">
                  <c:v>0.1</c:v>
                </c:pt>
                <c:pt idx="18">
                  <c:v>9.5000000000000001E-2</c:v>
                </c:pt>
                <c:pt idx="19">
                  <c:v>0.11872909698996656</c:v>
                </c:pt>
                <c:pt idx="20">
                  <c:v>0.13</c:v>
                </c:pt>
              </c:numCache>
            </c:numRef>
          </c:val>
          <c:extLst>
            <c:ext xmlns:c16="http://schemas.microsoft.com/office/drawing/2014/chart" uri="{C3380CC4-5D6E-409C-BE32-E72D297353CC}">
              <c16:uniqueId val="{00000005-E475-4BDF-B484-1ABEF207556D}"/>
            </c:ext>
          </c:extLst>
        </c:ser>
        <c:ser>
          <c:idx val="0"/>
          <c:order val="6"/>
          <c:tx>
            <c:strRef>
              <c:f>'DY Brackets'!$B$6</c:f>
              <c:strCache>
                <c:ptCount val="1"/>
                <c:pt idx="0">
                  <c:v>DY &gt; 5%</c:v>
                </c:pt>
              </c:strCache>
            </c:strRef>
          </c:tx>
          <c:spPr>
            <a:solidFill>
              <a:schemeClr val="accent1"/>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Brackets'!$E$6:$Y$6</c:f>
              <c:numCache>
                <c:formatCode>0.00%</c:formatCode>
                <c:ptCount val="21"/>
                <c:pt idx="0">
                  <c:v>2.833333333333321E-2</c:v>
                </c:pt>
                <c:pt idx="1">
                  <c:v>3.3333333333333326E-2</c:v>
                </c:pt>
                <c:pt idx="2">
                  <c:v>0.10166666666666668</c:v>
                </c:pt>
                <c:pt idx="3">
                  <c:v>0.43333333333333335</c:v>
                </c:pt>
                <c:pt idx="4">
                  <c:v>0.13666666666666671</c:v>
                </c:pt>
                <c:pt idx="5">
                  <c:v>0.13833333333333342</c:v>
                </c:pt>
                <c:pt idx="6">
                  <c:v>0.27499999999999991</c:v>
                </c:pt>
                <c:pt idx="7">
                  <c:v>0.16833333333333322</c:v>
                </c:pt>
                <c:pt idx="8">
                  <c:v>0.11666666666666659</c:v>
                </c:pt>
                <c:pt idx="9">
                  <c:v>0.10666666666666669</c:v>
                </c:pt>
                <c:pt idx="10">
                  <c:v>0.10666666666666658</c:v>
                </c:pt>
                <c:pt idx="11">
                  <c:v>0.12312811980033278</c:v>
                </c:pt>
                <c:pt idx="12">
                  <c:v>0.11166666666666658</c:v>
                </c:pt>
                <c:pt idx="13">
                  <c:v>0.21166666666666667</c:v>
                </c:pt>
                <c:pt idx="14">
                  <c:v>0.17166666666666675</c:v>
                </c:pt>
                <c:pt idx="15">
                  <c:v>0.11166666666666669</c:v>
                </c:pt>
                <c:pt idx="16">
                  <c:v>8.9999999999999969E-2</c:v>
                </c:pt>
                <c:pt idx="17">
                  <c:v>0.23666666666666669</c:v>
                </c:pt>
                <c:pt idx="18">
                  <c:v>0.22166666666666668</c:v>
                </c:pt>
                <c:pt idx="19">
                  <c:v>0.21571906354515047</c:v>
                </c:pt>
                <c:pt idx="20">
                  <c:v>0.17999999999999994</c:v>
                </c:pt>
              </c:numCache>
            </c:numRef>
          </c:val>
          <c:extLst>
            <c:ext xmlns:c16="http://schemas.microsoft.com/office/drawing/2014/chart" uri="{C3380CC4-5D6E-409C-BE32-E72D297353CC}">
              <c16:uniqueId val="{00000006-E475-4BDF-B484-1ABEF207556D}"/>
            </c:ext>
          </c:extLst>
        </c:ser>
        <c:dLbls>
          <c:showLegendKey val="0"/>
          <c:showVal val="0"/>
          <c:showCatName val="0"/>
          <c:showSerName val="0"/>
          <c:showPercent val="0"/>
          <c:showBubbleSize val="0"/>
        </c:dLbls>
        <c:axId val="2044026016"/>
        <c:axId val="2044020736"/>
      </c:areaChart>
      <c:areaChart>
        <c:grouping val="stacked"/>
        <c:varyColors val="0"/>
        <c:ser>
          <c:idx val="7"/>
          <c:order val="7"/>
          <c:tx>
            <c:strRef>
              <c:f>'DY Brackets'!$B$14</c:f>
              <c:strCache>
                <c:ptCount val="1"/>
              </c:strCache>
            </c:strRef>
          </c:tx>
          <c:spPr>
            <a:noFill/>
            <a:ln w="25400">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Brackets'!$E$14:$Y$14</c:f>
              <c:numCache>
                <c:formatCode>0.0%</c:formatCode>
                <c:ptCount val="21"/>
                <c:pt idx="0">
                  <c:v>0.99999999999999989</c:v>
                </c:pt>
                <c:pt idx="1">
                  <c:v>1</c:v>
                </c:pt>
                <c:pt idx="2">
                  <c:v>1</c:v>
                </c:pt>
                <c:pt idx="3">
                  <c:v>1</c:v>
                </c:pt>
                <c:pt idx="4">
                  <c:v>1</c:v>
                </c:pt>
                <c:pt idx="5">
                  <c:v>1</c:v>
                </c:pt>
                <c:pt idx="6">
                  <c:v>1</c:v>
                </c:pt>
                <c:pt idx="7">
                  <c:v>0.99999999999999978</c:v>
                </c:pt>
                <c:pt idx="8">
                  <c:v>0.99999999999999989</c:v>
                </c:pt>
                <c:pt idx="9">
                  <c:v>0.99999999999999989</c:v>
                </c:pt>
                <c:pt idx="10">
                  <c:v>0.99999999999999989</c:v>
                </c:pt>
                <c:pt idx="11">
                  <c:v>0.99999999999999989</c:v>
                </c:pt>
                <c:pt idx="12">
                  <c:v>1</c:v>
                </c:pt>
                <c:pt idx="13">
                  <c:v>1</c:v>
                </c:pt>
                <c:pt idx="14">
                  <c:v>1</c:v>
                </c:pt>
                <c:pt idx="15">
                  <c:v>1</c:v>
                </c:pt>
                <c:pt idx="16">
                  <c:v>0.99999999999999989</c:v>
                </c:pt>
                <c:pt idx="17">
                  <c:v>1</c:v>
                </c:pt>
                <c:pt idx="18">
                  <c:v>0.99999999999999989</c:v>
                </c:pt>
                <c:pt idx="19">
                  <c:v>1</c:v>
                </c:pt>
                <c:pt idx="20">
                  <c:v>1</c:v>
                </c:pt>
              </c:numCache>
            </c:numRef>
          </c:val>
          <c:extLst>
            <c:ext xmlns:c16="http://schemas.microsoft.com/office/drawing/2014/chart" uri="{C3380CC4-5D6E-409C-BE32-E72D297353CC}">
              <c16:uniqueId val="{00000007-E475-4BDF-B484-1ABEF207556D}"/>
            </c:ext>
          </c:extLst>
        </c:ser>
        <c:dLbls>
          <c:showLegendKey val="0"/>
          <c:showVal val="0"/>
          <c:showCatName val="0"/>
          <c:showSerName val="0"/>
          <c:showPercent val="0"/>
          <c:showBubbleSize val="0"/>
        </c:dLbls>
        <c:axId val="2044190176"/>
        <c:axId val="2044189216"/>
      </c:areaChart>
      <c:catAx>
        <c:axId val="204402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2044020736"/>
        <c:crosses val="autoZero"/>
        <c:auto val="1"/>
        <c:lblAlgn val="ctr"/>
        <c:lblOffset val="100"/>
        <c:noMultiLvlLbl val="0"/>
      </c:catAx>
      <c:valAx>
        <c:axId val="20440207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n-lt"/>
                <a:ea typeface="+mn-ea"/>
                <a:cs typeface="+mn-cs"/>
              </a:defRPr>
            </a:pPr>
            <a:endParaRPr lang="de-DE"/>
          </a:p>
        </c:txPr>
        <c:crossAx val="2044026016"/>
        <c:crosses val="autoZero"/>
        <c:crossBetween val="midCat"/>
      </c:valAx>
      <c:valAx>
        <c:axId val="2044189216"/>
        <c:scaling>
          <c:orientation val="minMax"/>
          <c:max val="1"/>
          <c:min val="0"/>
        </c:scaling>
        <c:delete val="0"/>
        <c:axPos val="r"/>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2044190176"/>
        <c:crosses val="max"/>
        <c:crossBetween val="midCat"/>
        <c:minorUnit val="0.1"/>
      </c:valAx>
      <c:catAx>
        <c:axId val="2044190176"/>
        <c:scaling>
          <c:orientation val="minMax"/>
        </c:scaling>
        <c:delete val="1"/>
        <c:axPos val="b"/>
        <c:numFmt formatCode="General" sourceLinked="1"/>
        <c:majorTickMark val="out"/>
        <c:minorTickMark val="none"/>
        <c:tickLblPos val="nextTo"/>
        <c:crossAx val="2044189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Payers!$D$982:$X$982</c:f>
              <c:numCache>
                <c:formatCode>General</c:formatCode>
                <c:ptCount val="21"/>
                <c:pt idx="0">
                  <c:v>546</c:v>
                </c:pt>
                <c:pt idx="1">
                  <c:v>539</c:v>
                </c:pt>
                <c:pt idx="2">
                  <c:v>545</c:v>
                </c:pt>
                <c:pt idx="3">
                  <c:v>549</c:v>
                </c:pt>
                <c:pt idx="4">
                  <c:v>488</c:v>
                </c:pt>
                <c:pt idx="5">
                  <c:v>512</c:v>
                </c:pt>
                <c:pt idx="6">
                  <c:v>541</c:v>
                </c:pt>
                <c:pt idx="7">
                  <c:v>545</c:v>
                </c:pt>
                <c:pt idx="8">
                  <c:v>539</c:v>
                </c:pt>
                <c:pt idx="9">
                  <c:v>533</c:v>
                </c:pt>
                <c:pt idx="10">
                  <c:v>545</c:v>
                </c:pt>
                <c:pt idx="11">
                  <c:v>548</c:v>
                </c:pt>
                <c:pt idx="12">
                  <c:v>556</c:v>
                </c:pt>
                <c:pt idx="13">
                  <c:v>561</c:v>
                </c:pt>
                <c:pt idx="14">
                  <c:v>560</c:v>
                </c:pt>
                <c:pt idx="15">
                  <c:v>436</c:v>
                </c:pt>
                <c:pt idx="16">
                  <c:v>510</c:v>
                </c:pt>
                <c:pt idx="17">
                  <c:v>536</c:v>
                </c:pt>
                <c:pt idx="18">
                  <c:v>540</c:v>
                </c:pt>
                <c:pt idx="19">
                  <c:v>551</c:v>
                </c:pt>
                <c:pt idx="20">
                  <c:v>558</c:v>
                </c:pt>
              </c:numCache>
            </c:numRef>
          </c:val>
          <c:extLst>
            <c:ext xmlns:c16="http://schemas.microsoft.com/office/drawing/2014/chart" uri="{C3380CC4-5D6E-409C-BE32-E72D297353CC}">
              <c16:uniqueId val="{00000000-405B-471A-932D-ACF7481C8C9A}"/>
            </c:ext>
          </c:extLst>
        </c:ser>
        <c:ser>
          <c:idx val="2"/>
          <c:order val="2"/>
          <c:tx>
            <c:v>Non-Payers</c:v>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Payers!$D$983:$X$983</c:f>
              <c:numCache>
                <c:formatCode>General</c:formatCode>
                <c:ptCount val="21"/>
                <c:pt idx="0">
                  <c:v>54</c:v>
                </c:pt>
                <c:pt idx="1">
                  <c:v>61</c:v>
                </c:pt>
                <c:pt idx="2">
                  <c:v>55</c:v>
                </c:pt>
                <c:pt idx="3">
                  <c:v>51</c:v>
                </c:pt>
                <c:pt idx="4">
                  <c:v>112</c:v>
                </c:pt>
                <c:pt idx="5">
                  <c:v>88</c:v>
                </c:pt>
                <c:pt idx="6">
                  <c:v>59</c:v>
                </c:pt>
                <c:pt idx="7">
                  <c:v>55</c:v>
                </c:pt>
                <c:pt idx="8">
                  <c:v>61</c:v>
                </c:pt>
                <c:pt idx="9">
                  <c:v>67</c:v>
                </c:pt>
                <c:pt idx="10">
                  <c:v>55</c:v>
                </c:pt>
                <c:pt idx="11">
                  <c:v>52</c:v>
                </c:pt>
                <c:pt idx="12">
                  <c:v>44</c:v>
                </c:pt>
                <c:pt idx="13">
                  <c:v>39</c:v>
                </c:pt>
                <c:pt idx="14">
                  <c:v>40</c:v>
                </c:pt>
                <c:pt idx="15">
                  <c:v>164</c:v>
                </c:pt>
                <c:pt idx="16">
                  <c:v>90</c:v>
                </c:pt>
                <c:pt idx="17">
                  <c:v>64</c:v>
                </c:pt>
                <c:pt idx="18">
                  <c:v>60</c:v>
                </c:pt>
                <c:pt idx="19">
                  <c:v>47</c:v>
                </c:pt>
                <c:pt idx="20">
                  <c:v>42</c:v>
                </c:pt>
              </c:numCache>
            </c:numRef>
          </c:val>
          <c:extLst>
            <c:ext xmlns:c16="http://schemas.microsoft.com/office/drawing/2014/chart" uri="{C3380CC4-5D6E-409C-BE32-E72D297353CC}">
              <c16:uniqueId val="{00000001-405B-471A-932D-ACF7481C8C9A}"/>
            </c:ext>
          </c:extLst>
        </c:ser>
        <c:dLbls>
          <c:showLegendKey val="0"/>
          <c:showVal val="0"/>
          <c:showCatName val="0"/>
          <c:showSerName val="0"/>
          <c:showPercent val="0"/>
          <c:showBubbleSize val="0"/>
        </c:dLbls>
        <c:gapWidth val="100"/>
        <c:overlap val="100"/>
        <c:axId val="887412815"/>
        <c:axId val="887413647"/>
      </c:barChart>
      <c:lineChart>
        <c:grouping val="standard"/>
        <c:varyColors val="0"/>
        <c:ser>
          <c:idx val="0"/>
          <c:order val="0"/>
          <c:tx>
            <c:v>% Proportion of Payers (rhs)</c:v>
          </c:tx>
          <c:spPr>
            <a:ln w="28575" cap="rnd">
              <a:solidFill>
                <a:schemeClr val="accent3"/>
              </a:solidFill>
              <a:round/>
            </a:ln>
            <a:effectLst/>
          </c:spPr>
          <c:marker>
            <c:symbol val="none"/>
          </c:marker>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Payers!$D$985:$X$985</c:f>
              <c:numCache>
                <c:formatCode>0%</c:formatCode>
                <c:ptCount val="21"/>
                <c:pt idx="0">
                  <c:v>0.91</c:v>
                </c:pt>
                <c:pt idx="1">
                  <c:v>0.89833333333333332</c:v>
                </c:pt>
                <c:pt idx="2">
                  <c:v>0.90833333333333333</c:v>
                </c:pt>
                <c:pt idx="3">
                  <c:v>0.91500000000000004</c:v>
                </c:pt>
                <c:pt idx="4">
                  <c:v>0.81333333333333335</c:v>
                </c:pt>
                <c:pt idx="5">
                  <c:v>0.85333333333333339</c:v>
                </c:pt>
                <c:pt idx="6">
                  <c:v>0.90166666666666662</c:v>
                </c:pt>
                <c:pt idx="7">
                  <c:v>0.90833333333333333</c:v>
                </c:pt>
                <c:pt idx="8">
                  <c:v>0.89833333333333332</c:v>
                </c:pt>
                <c:pt idx="9">
                  <c:v>0.88833333333333331</c:v>
                </c:pt>
                <c:pt idx="10">
                  <c:v>0.90833333333333333</c:v>
                </c:pt>
                <c:pt idx="11">
                  <c:v>0.91333333333333333</c:v>
                </c:pt>
                <c:pt idx="12">
                  <c:v>0.92666666666666664</c:v>
                </c:pt>
                <c:pt idx="13">
                  <c:v>0.93500000000000005</c:v>
                </c:pt>
                <c:pt idx="14">
                  <c:v>0.93333333333333335</c:v>
                </c:pt>
                <c:pt idx="15">
                  <c:v>0.72666666666666668</c:v>
                </c:pt>
                <c:pt idx="16">
                  <c:v>0.85</c:v>
                </c:pt>
                <c:pt idx="17">
                  <c:v>0.89333333333333331</c:v>
                </c:pt>
                <c:pt idx="18">
                  <c:v>0.9</c:v>
                </c:pt>
                <c:pt idx="19">
                  <c:v>0.92140468227424754</c:v>
                </c:pt>
                <c:pt idx="20">
                  <c:v>0.93</c:v>
                </c:pt>
              </c:numCache>
            </c:numRef>
          </c:val>
          <c:smooth val="0"/>
          <c:extLst>
            <c:ext xmlns:c16="http://schemas.microsoft.com/office/drawing/2014/chart" uri="{C3380CC4-5D6E-409C-BE32-E72D297353CC}">
              <c16:uniqueId val="{00000002-405B-471A-932D-ACF7481C8C9A}"/>
            </c:ext>
          </c:extLst>
        </c:ser>
        <c:dLbls>
          <c:showLegendKey val="0"/>
          <c:showVal val="0"/>
          <c:showCatName val="0"/>
          <c:showSerName val="0"/>
          <c:showPercent val="0"/>
          <c:showBubbleSize val="0"/>
        </c:dLbls>
        <c:marker val="1"/>
        <c:smooth val="0"/>
        <c:axId val="1567591455"/>
        <c:axId val="1567593535"/>
      </c:lineChart>
      <c:catAx>
        <c:axId val="88741281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3647"/>
        <c:crosses val="autoZero"/>
        <c:auto val="1"/>
        <c:lblAlgn val="ctr"/>
        <c:lblOffset val="100"/>
        <c:noMultiLvlLbl val="0"/>
      </c:catAx>
      <c:valAx>
        <c:axId val="887413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2815"/>
        <c:crosses val="autoZero"/>
        <c:crossBetween val="between"/>
      </c:valAx>
      <c:valAx>
        <c:axId val="156759353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567591455"/>
        <c:crosses val="max"/>
        <c:crossBetween val="between"/>
      </c:valAx>
      <c:catAx>
        <c:axId val="1567591455"/>
        <c:scaling>
          <c:orientation val="minMax"/>
        </c:scaling>
        <c:delete val="1"/>
        <c:axPos val="b"/>
        <c:numFmt formatCode="General" sourceLinked="1"/>
        <c:majorTickMark val="out"/>
        <c:minorTickMark val="none"/>
        <c:tickLblPos val="nextTo"/>
        <c:crossAx val="15675935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Deltas!$D$1043:$X$1043</c:f>
              <c:numCache>
                <c:formatCode>General</c:formatCode>
                <c:ptCount val="21"/>
                <c:pt idx="0">
                  <c:v>483</c:v>
                </c:pt>
                <c:pt idx="1">
                  <c:v>468</c:v>
                </c:pt>
                <c:pt idx="2">
                  <c:v>490</c:v>
                </c:pt>
                <c:pt idx="3">
                  <c:v>467</c:v>
                </c:pt>
                <c:pt idx="4">
                  <c:v>231</c:v>
                </c:pt>
                <c:pt idx="5">
                  <c:v>306</c:v>
                </c:pt>
                <c:pt idx="6">
                  <c:v>445</c:v>
                </c:pt>
                <c:pt idx="7">
                  <c:v>398</c:v>
                </c:pt>
                <c:pt idx="8">
                  <c:v>389</c:v>
                </c:pt>
                <c:pt idx="9">
                  <c:v>390</c:v>
                </c:pt>
                <c:pt idx="10">
                  <c:v>414</c:v>
                </c:pt>
                <c:pt idx="11">
                  <c:v>410</c:v>
                </c:pt>
                <c:pt idx="12">
                  <c:v>433</c:v>
                </c:pt>
                <c:pt idx="13">
                  <c:v>451</c:v>
                </c:pt>
                <c:pt idx="14">
                  <c:v>417</c:v>
                </c:pt>
                <c:pt idx="15">
                  <c:v>228</c:v>
                </c:pt>
                <c:pt idx="16">
                  <c:v>375</c:v>
                </c:pt>
                <c:pt idx="17">
                  <c:v>453</c:v>
                </c:pt>
                <c:pt idx="18">
                  <c:v>397</c:v>
                </c:pt>
                <c:pt idx="19">
                  <c:v>396</c:v>
                </c:pt>
                <c:pt idx="20">
                  <c:v>400</c:v>
                </c:pt>
              </c:numCache>
            </c:numRef>
          </c:val>
          <c:extLst>
            <c:ext xmlns:c16="http://schemas.microsoft.com/office/drawing/2014/chart" uri="{C3380CC4-5D6E-409C-BE32-E72D297353CC}">
              <c16:uniqueId val="{00000000-A3F1-4C30-8B9D-D1B86EF09AC2}"/>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Deltas!$D$1044:$X$1044</c:f>
              <c:numCache>
                <c:formatCode>General</c:formatCode>
                <c:ptCount val="21"/>
                <c:pt idx="0">
                  <c:v>73</c:v>
                </c:pt>
                <c:pt idx="1">
                  <c:v>89</c:v>
                </c:pt>
                <c:pt idx="2">
                  <c:v>75</c:v>
                </c:pt>
                <c:pt idx="3">
                  <c:v>72</c:v>
                </c:pt>
                <c:pt idx="4">
                  <c:v>133</c:v>
                </c:pt>
                <c:pt idx="5">
                  <c:v>172</c:v>
                </c:pt>
                <c:pt idx="6">
                  <c:v>82</c:v>
                </c:pt>
                <c:pt idx="7">
                  <c:v>97</c:v>
                </c:pt>
                <c:pt idx="8">
                  <c:v>132</c:v>
                </c:pt>
                <c:pt idx="9">
                  <c:v>130</c:v>
                </c:pt>
                <c:pt idx="10">
                  <c:v>118</c:v>
                </c:pt>
                <c:pt idx="11">
                  <c:v>97</c:v>
                </c:pt>
                <c:pt idx="12">
                  <c:v>82</c:v>
                </c:pt>
                <c:pt idx="13">
                  <c:v>90</c:v>
                </c:pt>
                <c:pt idx="14">
                  <c:v>100</c:v>
                </c:pt>
                <c:pt idx="15">
                  <c:v>89</c:v>
                </c:pt>
                <c:pt idx="16">
                  <c:v>115</c:v>
                </c:pt>
                <c:pt idx="17">
                  <c:v>97</c:v>
                </c:pt>
                <c:pt idx="18">
                  <c:v>118</c:v>
                </c:pt>
                <c:pt idx="19">
                  <c:v>105</c:v>
                </c:pt>
                <c:pt idx="20">
                  <c:v>108</c:v>
                </c:pt>
              </c:numCache>
            </c:numRef>
          </c:val>
          <c:extLst>
            <c:ext xmlns:c16="http://schemas.microsoft.com/office/drawing/2014/chart" uri="{C3380CC4-5D6E-409C-BE32-E72D297353CC}">
              <c16:uniqueId val="{00000001-A3F1-4C30-8B9D-D1B86EF09AC2}"/>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Deltas!$D$1042:$X$1042</c:f>
              <c:numCache>
                <c:formatCode>General</c:formatCode>
                <c:ptCount val="21"/>
                <c:pt idx="0">
                  <c:v>35</c:v>
                </c:pt>
                <c:pt idx="1">
                  <c:v>32</c:v>
                </c:pt>
                <c:pt idx="2">
                  <c:v>33</c:v>
                </c:pt>
                <c:pt idx="3">
                  <c:v>59</c:v>
                </c:pt>
                <c:pt idx="4">
                  <c:v>235</c:v>
                </c:pt>
                <c:pt idx="5">
                  <c:v>118</c:v>
                </c:pt>
                <c:pt idx="6">
                  <c:v>67</c:v>
                </c:pt>
                <c:pt idx="7">
                  <c:v>102</c:v>
                </c:pt>
                <c:pt idx="8">
                  <c:v>75</c:v>
                </c:pt>
                <c:pt idx="9">
                  <c:v>74</c:v>
                </c:pt>
                <c:pt idx="10">
                  <c:v>64</c:v>
                </c:pt>
                <c:pt idx="11">
                  <c:v>86</c:v>
                </c:pt>
                <c:pt idx="12">
                  <c:v>80</c:v>
                </c:pt>
                <c:pt idx="13">
                  <c:v>54</c:v>
                </c:pt>
                <c:pt idx="14">
                  <c:v>77</c:v>
                </c:pt>
                <c:pt idx="15">
                  <c:v>279</c:v>
                </c:pt>
                <c:pt idx="16">
                  <c:v>97</c:v>
                </c:pt>
                <c:pt idx="17">
                  <c:v>47</c:v>
                </c:pt>
                <c:pt idx="18">
                  <c:v>82</c:v>
                </c:pt>
                <c:pt idx="19">
                  <c:v>91</c:v>
                </c:pt>
                <c:pt idx="20">
                  <c:v>90</c:v>
                </c:pt>
              </c:numCache>
            </c:numRef>
          </c:val>
          <c:extLst>
            <c:ext xmlns:c16="http://schemas.microsoft.com/office/drawing/2014/chart" uri="{C3380CC4-5D6E-409C-BE32-E72D297353CC}">
              <c16:uniqueId val="{00000002-A3F1-4C30-8B9D-D1B86EF09AC2}"/>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Deltas!$D$1046:$X$1046</c:f>
              <c:numCache>
                <c:formatCode>0%</c:formatCode>
                <c:ptCount val="21"/>
                <c:pt idx="0">
                  <c:v>0.81725888324873097</c:v>
                </c:pt>
                <c:pt idx="1">
                  <c:v>0.79456706281833611</c:v>
                </c:pt>
                <c:pt idx="2">
                  <c:v>0.8193979933110368</c:v>
                </c:pt>
                <c:pt idx="3">
                  <c:v>0.78093645484949836</c:v>
                </c:pt>
                <c:pt idx="4">
                  <c:v>0.38564273789649417</c:v>
                </c:pt>
                <c:pt idx="5">
                  <c:v>0.51342281879194629</c:v>
                </c:pt>
                <c:pt idx="6">
                  <c:v>0.74915824915824913</c:v>
                </c:pt>
                <c:pt idx="7">
                  <c:v>0.66666666666666663</c:v>
                </c:pt>
                <c:pt idx="8">
                  <c:v>0.65268456375838924</c:v>
                </c:pt>
                <c:pt idx="9">
                  <c:v>0.65656565656565657</c:v>
                </c:pt>
                <c:pt idx="10">
                  <c:v>0.69463087248322153</c:v>
                </c:pt>
                <c:pt idx="11">
                  <c:v>0.69139966273187181</c:v>
                </c:pt>
                <c:pt idx="12">
                  <c:v>0.72773109243697476</c:v>
                </c:pt>
                <c:pt idx="13">
                  <c:v>0.7579831932773109</c:v>
                </c:pt>
                <c:pt idx="14">
                  <c:v>0.70202020202020199</c:v>
                </c:pt>
                <c:pt idx="15">
                  <c:v>0.3825503355704698</c:v>
                </c:pt>
                <c:pt idx="16">
                  <c:v>0.63884156729131181</c:v>
                </c:pt>
                <c:pt idx="17">
                  <c:v>0.75879396984924619</c:v>
                </c:pt>
                <c:pt idx="18">
                  <c:v>0.6649916247906198</c:v>
                </c:pt>
                <c:pt idx="19">
                  <c:v>0.66891891891891897</c:v>
                </c:pt>
                <c:pt idx="20">
                  <c:v>0.66889632107023411</c:v>
                </c:pt>
              </c:numCache>
            </c:numRef>
          </c:val>
          <c:smooth val="0"/>
          <c:extLst>
            <c:ext xmlns:c16="http://schemas.microsoft.com/office/drawing/2014/chart" uri="{C3380CC4-5D6E-409C-BE32-E72D297353CC}">
              <c16:uniqueId val="{00000003-A3F1-4C30-8B9D-D1B86EF09AC2}"/>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DY'!$AT$4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DY'!$AS$5:$AS$15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DY'!$AT$5:$AT$15</c:f>
              <c:numCache>
                <c:formatCode>0.00%</c:formatCode>
                <c:ptCount val="11"/>
                <c:pt idx="0">
                  <c:v>3.1869230769230782E-2</c:v>
                </c:pt>
                <c:pt idx="1">
                  <c:v>2.5818248175182475E-2</c:v>
                </c:pt>
                <c:pt idx="2">
                  <c:v>5.0326034482758637E-2</c:v>
                </c:pt>
                <c:pt idx="3">
                  <c:v>3.5292105263157882E-2</c:v>
                </c:pt>
                <c:pt idx="4">
                  <c:v>1.3854545454545458E-2</c:v>
                </c:pt>
                <c:pt idx="5">
                  <c:v>3.0436170212765953E-2</c:v>
                </c:pt>
                <c:pt idx="6">
                  <c:v>4.8827777777777776E-2</c:v>
                </c:pt>
                <c:pt idx="7">
                  <c:v>4.5807142857142845E-2</c:v>
                </c:pt>
                <c:pt idx="8">
                  <c:v>1.4753333333333332E-2</c:v>
                </c:pt>
                <c:pt idx="9">
                  <c:v>5.7172727272727278E-2</c:v>
                </c:pt>
                <c:pt idx="10">
                  <c:v>3.7190322580645148E-2</c:v>
                </c:pt>
              </c:numCache>
            </c:numRef>
          </c:val>
          <c:extLst>
            <c:ext xmlns:c16="http://schemas.microsoft.com/office/drawing/2014/chart" uri="{C3380CC4-5D6E-409C-BE32-E72D297353CC}">
              <c16:uniqueId val="{00000000-7DF7-4581-855F-A5346365B6E6}"/>
            </c:ext>
          </c:extLst>
        </c:ser>
        <c:ser>
          <c:idx val="1"/>
          <c:order val="1"/>
          <c:tx>
            <c:strRef>
              <c:f>'Sektor DY'!$AU$4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DY'!$AS$5:$AS$15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DY'!$AU$5:$AU$15</c:f>
              <c:numCache>
                <c:formatCode>0.00%</c:formatCode>
                <c:ptCount val="11"/>
                <c:pt idx="0">
                  <c:v>3.1203896103896098E-2</c:v>
                </c:pt>
                <c:pt idx="1">
                  <c:v>2.3899264705882346E-2</c:v>
                </c:pt>
                <c:pt idx="2">
                  <c:v>4.2399338842975191E-2</c:v>
                </c:pt>
                <c:pt idx="3">
                  <c:v>2.9933333333333322E-2</c:v>
                </c:pt>
                <c:pt idx="4">
                  <c:v>1.4637499999999999E-2</c:v>
                </c:pt>
                <c:pt idx="5">
                  <c:v>3.0473333333333335E-2</c:v>
                </c:pt>
                <c:pt idx="6">
                  <c:v>3.9768421052631571E-2</c:v>
                </c:pt>
                <c:pt idx="7">
                  <c:v>3.886296296296296E-2</c:v>
                </c:pt>
                <c:pt idx="8">
                  <c:v>1.4559259259259263E-2</c:v>
                </c:pt>
                <c:pt idx="9">
                  <c:v>4.7859999999999993E-2</c:v>
                </c:pt>
                <c:pt idx="10">
                  <c:v>3.9465624999999997E-2</c:v>
                </c:pt>
              </c:numCache>
            </c:numRef>
          </c:val>
          <c:extLst>
            <c:ext xmlns:c16="http://schemas.microsoft.com/office/drawing/2014/chart" uri="{C3380CC4-5D6E-409C-BE32-E72D297353CC}">
              <c16:uniqueId val="{00000001-7DF7-4581-855F-A5346365B6E6}"/>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Beitrag'!$I$5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2.5721014151832593E-4"/>
                  <c:y val="1.0022777777777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F-4FEC-8020-9B497DA9E529}"/>
                </c:ext>
              </c:extLst>
            </c:dLbl>
            <c:dLbl>
              <c:idx val="1"/>
              <c:layout>
                <c:manualLayout>
                  <c:x val="-2.3500494944479157E-3"/>
                  <c:y val="-7.630555555555555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F-4FEC-8020-9B497DA9E529}"/>
                </c:ext>
              </c:extLst>
            </c:dLbl>
            <c:dLbl>
              <c:idx val="2"/>
              <c:layout>
                <c:manualLayout>
                  <c:x val="-2.4335040079908653E-3"/>
                  <c:y val="0.15241499999999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3F-4FEC-8020-9B497DA9E529}"/>
                </c:ext>
              </c:extLst>
            </c:dLbl>
            <c:dLbl>
              <c:idx val="3"/>
              <c:layout>
                <c:manualLayout>
                  <c:x val="-1.1403291346090772E-3"/>
                  <c:y val="-2.34358333333333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3F-4FEC-8020-9B497DA9E529}"/>
                </c:ext>
              </c:extLst>
            </c:dLbl>
            <c:dLbl>
              <c:idx val="4"/>
              <c:layout>
                <c:manualLayout>
                  <c:x val="-2.3500494944479157E-3"/>
                  <c:y val="4.92222222222222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3F-4FEC-8020-9B497DA9E529}"/>
                </c:ext>
              </c:extLst>
            </c:dLbl>
            <c:dLbl>
              <c:idx val="5"/>
              <c:layout>
                <c:manualLayout>
                  <c:x val="1.6339169247160644E-3"/>
                  <c:y val="5.52763727963352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3F-4FEC-8020-9B497DA9E529}"/>
                </c:ext>
              </c:extLst>
            </c:dLbl>
            <c:dLbl>
              <c:idx val="6"/>
              <c:layout>
                <c:manualLayout>
                  <c:x val="-1.1750247472239578E-3"/>
                  <c:y val="5.21388888888882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3F-4FEC-8020-9B497DA9E529}"/>
                </c:ext>
              </c:extLst>
            </c:dLbl>
            <c:dLbl>
              <c:idx val="7"/>
              <c:layout>
                <c:manualLayout>
                  <c:x val="1.1750247472239578E-3"/>
                  <c:y val="1.8538611111111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3F-4FEC-8020-9B497DA9E5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Beitrag'!$H$6:$H$13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Beitrag'!$I$6:$I$13</c:f>
              <c:numCache>
                <c:formatCode>0.00%</c:formatCode>
                <c:ptCount val="8"/>
                <c:pt idx="0">
                  <c:v>4.9776045113828049E-2</c:v>
                </c:pt>
                <c:pt idx="1">
                  <c:v>9.7507640729166845E-2</c:v>
                </c:pt>
                <c:pt idx="2">
                  <c:v>0.11738508926095692</c:v>
                </c:pt>
                <c:pt idx="3">
                  <c:v>2.5270754050537025E-2</c:v>
                </c:pt>
                <c:pt idx="4">
                  <c:v>-2.4078175243715472E-2</c:v>
                </c:pt>
                <c:pt idx="5">
                  <c:v>0.10411774355396242</c:v>
                </c:pt>
                <c:pt idx="6">
                  <c:v>0.10838172784781031</c:v>
                </c:pt>
                <c:pt idx="7">
                  <c:v>8.3540894909217345E-2</c:v>
                </c:pt>
              </c:numCache>
            </c:numRef>
          </c:val>
          <c:extLst>
            <c:ext xmlns:c16="http://schemas.microsoft.com/office/drawing/2014/chart" uri="{C3380CC4-5D6E-409C-BE32-E72D297353CC}">
              <c16:uniqueId val="{00000008-AE3F-4FEC-8020-9B497DA9E529}"/>
            </c:ext>
          </c:extLst>
        </c:ser>
        <c:ser>
          <c:idx val="1"/>
          <c:order val="1"/>
          <c:tx>
            <c:strRef>
              <c:f>'Performance Beitrag'!$K$5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1.4977398789709463E-17"/>
                  <c:y val="-8.7520923594197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3F-4FEC-8020-9B497DA9E529}"/>
                </c:ext>
              </c:extLst>
            </c:dLbl>
            <c:dLbl>
              <c:idx val="1"/>
              <c:layout>
                <c:manualLayout>
                  <c:x val="0"/>
                  <c:y val="-7.37018303951136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3F-4FEC-8020-9B497DA9E529}"/>
                </c:ext>
              </c:extLst>
            </c:dLbl>
            <c:dLbl>
              <c:idx val="2"/>
              <c:layout>
                <c:manualLayout>
                  <c:x val="0"/>
                  <c:y val="-5.0670008396640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3F-4FEC-8020-9B497DA9E529}"/>
                </c:ext>
              </c:extLst>
            </c:dLbl>
            <c:dLbl>
              <c:idx val="3"/>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3F-4FEC-8020-9B497DA9E529}"/>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3F-4FEC-8020-9B497DA9E529}"/>
                </c:ext>
              </c:extLst>
            </c:dLbl>
            <c:dLbl>
              <c:idx val="5"/>
              <c:layout>
                <c:manualLayout>
                  <c:x val="-8.9227091058046738E-17"/>
                  <c:y val="-6.909546599541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E3F-4FEC-8020-9B497DA9E529}"/>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3F-4FEC-8020-9B497DA9E529}"/>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E3F-4FEC-8020-9B497DA9E5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Beitrag'!$H$6:$H$13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Beitrag'!$K$6:$K$13</c:f>
              <c:numCache>
                <c:formatCode>0.00%</c:formatCode>
                <c:ptCount val="8"/>
                <c:pt idx="0">
                  <c:v>2.7947310937308734E-2</c:v>
                </c:pt>
                <c:pt idx="1">
                  <c:v>2.7640244062599351E-2</c:v>
                </c:pt>
                <c:pt idx="2">
                  <c:v>1.2922436989971642E-2</c:v>
                </c:pt>
                <c:pt idx="3">
                  <c:v>1.4545414583344796E-2</c:v>
                </c:pt>
                <c:pt idx="4">
                  <c:v>1.7000187645225817E-2</c:v>
                </c:pt>
                <c:pt idx="5">
                  <c:v>1.939990554124571E-2</c:v>
                </c:pt>
                <c:pt idx="6">
                  <c:v>1.7772576560032949E-2</c:v>
                </c:pt>
                <c:pt idx="7">
                  <c:v>1.3380811930935099E-2</c:v>
                </c:pt>
              </c:numCache>
            </c:numRef>
          </c:val>
          <c:extLst>
            <c:ext xmlns:c16="http://schemas.microsoft.com/office/drawing/2014/chart" uri="{C3380CC4-5D6E-409C-BE32-E72D297353CC}">
              <c16:uniqueId val="{00000011-AE3F-4FEC-8020-9B497DA9E529}"/>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Payers'!$BX$4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646-45B5-B606-BA06D3C5421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646-45B5-B606-BA06D3C5421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1646-45B5-B606-BA06D3C542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1646-45B5-B606-BA06D3C542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1646-45B5-B606-BA06D3C54213}"/>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1646-45B5-B606-BA06D3C54213}"/>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1646-45B5-B606-BA06D3C54213}"/>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1646-45B5-B606-BA06D3C5421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1646-45B5-B606-BA06D3C54213}"/>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1646-45B5-B606-BA06D3C54213}"/>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1646-45B5-B606-BA06D3C54213}"/>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1646-45B5-B606-BA06D3C542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Payers'!$BV$6:$BW$27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Payers'!$BX$6:$BX$27</c:f>
              <c:numCache>
                <c:formatCode>General</c:formatCode>
                <c:ptCount val="22"/>
                <c:pt idx="0">
                  <c:v>70</c:v>
                </c:pt>
                <c:pt idx="1">
                  <c:v>67</c:v>
                </c:pt>
                <c:pt idx="2">
                  <c:v>130</c:v>
                </c:pt>
                <c:pt idx="3">
                  <c:v>128</c:v>
                </c:pt>
                <c:pt idx="4">
                  <c:v>114</c:v>
                </c:pt>
                <c:pt idx="5">
                  <c:v>118</c:v>
                </c:pt>
                <c:pt idx="6">
                  <c:v>37</c:v>
                </c:pt>
                <c:pt idx="7">
                  <c:v>37</c:v>
                </c:pt>
                <c:pt idx="8">
                  <c:v>42</c:v>
                </c:pt>
                <c:pt idx="9">
                  <c:v>43</c:v>
                </c:pt>
                <c:pt idx="10">
                  <c:v>44</c:v>
                </c:pt>
                <c:pt idx="11">
                  <c:v>42</c:v>
                </c:pt>
                <c:pt idx="12">
                  <c:v>17</c:v>
                </c:pt>
                <c:pt idx="13">
                  <c:v>16</c:v>
                </c:pt>
                <c:pt idx="14">
                  <c:v>27</c:v>
                </c:pt>
                <c:pt idx="15">
                  <c:v>26</c:v>
                </c:pt>
                <c:pt idx="16">
                  <c:v>28</c:v>
                </c:pt>
                <c:pt idx="17">
                  <c:v>26</c:v>
                </c:pt>
                <c:pt idx="18">
                  <c:v>18</c:v>
                </c:pt>
                <c:pt idx="19">
                  <c:v>24</c:v>
                </c:pt>
                <c:pt idx="20">
                  <c:v>28</c:v>
                </c:pt>
                <c:pt idx="21">
                  <c:v>31</c:v>
                </c:pt>
              </c:numCache>
            </c:numRef>
          </c:val>
          <c:extLst>
            <c:ext xmlns:c16="http://schemas.microsoft.com/office/drawing/2014/chart" uri="{C3380CC4-5D6E-409C-BE32-E72D297353CC}">
              <c16:uniqueId val="{00000016-1646-45B5-B606-BA06D3C54213}"/>
            </c:ext>
          </c:extLst>
        </c:ser>
        <c:ser>
          <c:idx val="1"/>
          <c:order val="1"/>
          <c:tx>
            <c:strRef>
              <c:f>'Sektor Payers'!$BY$4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1646-45B5-B606-BA06D3C54213}"/>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1646-45B5-B606-BA06D3C54213}"/>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1646-45B5-B606-BA06D3C54213}"/>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1646-45B5-B606-BA06D3C54213}"/>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1646-45B5-B606-BA06D3C54213}"/>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1646-45B5-B606-BA06D3C54213}"/>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1646-45B5-B606-BA06D3C54213}"/>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1646-45B5-B606-BA06D3C54213}"/>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1646-45B5-B606-BA06D3C54213}"/>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1646-45B5-B606-BA06D3C54213}"/>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1646-45B5-B606-BA06D3C542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Payers'!$BV$6:$BW$27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Payers'!$BY$6:$BY$27</c:f>
              <c:numCache>
                <c:formatCode>General</c:formatCode>
                <c:ptCount val="22"/>
                <c:pt idx="0">
                  <c:v>8</c:v>
                </c:pt>
                <c:pt idx="1">
                  <c:v>10</c:v>
                </c:pt>
                <c:pt idx="2">
                  <c:v>7</c:v>
                </c:pt>
                <c:pt idx="3">
                  <c:v>8</c:v>
                </c:pt>
                <c:pt idx="4">
                  <c:v>2</c:v>
                </c:pt>
                <c:pt idx="5">
                  <c:v>3</c:v>
                </c:pt>
                <c:pt idx="6">
                  <c:v>1</c:v>
                </c:pt>
                <c:pt idx="7">
                  <c:v>2</c:v>
                </c:pt>
                <c:pt idx="8">
                  <c:v>13</c:v>
                </c:pt>
                <c:pt idx="9">
                  <c:v>9</c:v>
                </c:pt>
                <c:pt idx="10">
                  <c:v>3</c:v>
                </c:pt>
                <c:pt idx="11">
                  <c:v>3</c:v>
                </c:pt>
                <c:pt idx="12">
                  <c:v>1</c:v>
                </c:pt>
                <c:pt idx="13">
                  <c:v>3</c:v>
                </c:pt>
                <c:pt idx="14">
                  <c:v>1</c:v>
                </c:pt>
                <c:pt idx="15">
                  <c:v>1</c:v>
                </c:pt>
                <c:pt idx="16">
                  <c:v>2</c:v>
                </c:pt>
                <c:pt idx="17">
                  <c:v>1</c:v>
                </c:pt>
                <c:pt idx="18">
                  <c:v>4</c:v>
                </c:pt>
                <c:pt idx="19">
                  <c:v>1</c:v>
                </c:pt>
                <c:pt idx="20">
                  <c:v>3</c:v>
                </c:pt>
                <c:pt idx="21">
                  <c:v>1</c:v>
                </c:pt>
              </c:numCache>
            </c:numRef>
          </c:val>
          <c:extLst>
            <c:ext xmlns:c16="http://schemas.microsoft.com/office/drawing/2014/chart" uri="{C3380CC4-5D6E-409C-BE32-E72D297353CC}">
              <c16:uniqueId val="{0000002D-1646-45B5-B606-BA06D3C54213}"/>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Payers'!$BZ$4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Payers'!$BZ$6:$BZ$27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1646-45B5-B606-BA06D3C54213}"/>
            </c:ext>
          </c:extLst>
        </c:ser>
        <c:ser>
          <c:idx val="3"/>
          <c:order val="3"/>
          <c:tx>
            <c:strRef>
              <c:f>'Sektor Payers'!$CA$4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Payers'!$CA$6:$CA$27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1646-45B5-B606-BA06D3C54213}"/>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5'!$AZ$6:$AZ$10</c:f>
              <c:strCache>
                <c:ptCount val="5"/>
                <c:pt idx="0">
                  <c:v>A P MOLLER MAERSK B</c:v>
                </c:pt>
                <c:pt idx="1">
                  <c:v>VAR ENERGI</c:v>
                </c:pt>
                <c:pt idx="2">
                  <c:v>FRONTLINE (OSL)</c:v>
                </c:pt>
                <c:pt idx="3">
                  <c:v>ENAGAS</c:v>
                </c:pt>
                <c:pt idx="4">
                  <c:v>M&amp;G</c:v>
                </c:pt>
              </c:strCache>
            </c:strRef>
          </c:cat>
          <c:val>
            <c:numRef>
              <c:f>'Top 5'!$AY$6:$AY$10</c:f>
              <c:numCache>
                <c:formatCode>0.00%</c:formatCode>
                <c:ptCount val="5"/>
                <c:pt idx="0">
                  <c:v>0.12539999999999998</c:v>
                </c:pt>
                <c:pt idx="1">
                  <c:v>0.11890000000000001</c:v>
                </c:pt>
                <c:pt idx="2">
                  <c:v>0.1036</c:v>
                </c:pt>
                <c:pt idx="3">
                  <c:v>9.2399999999999996E-2</c:v>
                </c:pt>
                <c:pt idx="4">
                  <c:v>9.1600000000000001E-2</c:v>
                </c:pt>
              </c:numCache>
            </c:numRef>
          </c:val>
          <c:extLst>
            <c:ext xmlns:c16="http://schemas.microsoft.com/office/drawing/2014/chart" uri="{C3380CC4-5D6E-409C-BE32-E72D297353CC}">
              <c16:uniqueId val="{00000000-9800-47C6-A75B-0CE9812AABCB}"/>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5'!$BC$6:$BC$10</c:f>
              <c:strCache>
                <c:ptCount val="5"/>
                <c:pt idx="0">
                  <c:v>HSBC HOLDINGS</c:v>
                </c:pt>
                <c:pt idx="1">
                  <c:v>RIO TINTO</c:v>
                </c:pt>
                <c:pt idx="2">
                  <c:v>ROCHE HOLDING</c:v>
                </c:pt>
                <c:pt idx="3">
                  <c:v>NESTLE 'N'</c:v>
                </c:pt>
                <c:pt idx="4">
                  <c:v>TOTALENERGIES</c:v>
                </c:pt>
              </c:strCache>
            </c:strRef>
          </c:cat>
          <c:val>
            <c:numRef>
              <c:f>'Top 5'!$BB$6:$BB$10</c:f>
              <c:numCache>
                <c:formatCode>#,##0</c:formatCode>
                <c:ptCount val="5"/>
                <c:pt idx="0">
                  <c:v>9614955</c:v>
                </c:pt>
                <c:pt idx="1">
                  <c:v>9073048</c:v>
                </c:pt>
                <c:pt idx="2">
                  <c:v>7970578</c:v>
                </c:pt>
                <c:pt idx="3">
                  <c:v>7728209</c:v>
                </c:pt>
                <c:pt idx="4">
                  <c:v>7601146</c:v>
                </c:pt>
              </c:numCache>
            </c:numRef>
          </c:val>
          <c:extLst>
            <c:ext xmlns:c16="http://schemas.microsoft.com/office/drawing/2014/chart" uri="{C3380CC4-5D6E-409C-BE32-E72D297353CC}">
              <c16:uniqueId val="{00000000-33E8-4496-BD98-09DD6524A402}"/>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6"/>
          <c:order val="0"/>
          <c:tx>
            <c:strRef>
              <c:f>'DY Brackets'!$AB$12</c:f>
              <c:strCache>
                <c:ptCount val="1"/>
                <c:pt idx="0">
                  <c:v>DY = 0%</c:v>
                </c:pt>
              </c:strCache>
            </c:strRef>
          </c:tx>
          <c:spPr>
            <a:solidFill>
              <a:schemeClr val="accent1">
                <a:lumMod val="60000"/>
              </a:schemeClr>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Brackets'!$AE$12:$AY$12</c:f>
              <c:numCache>
                <c:formatCode>0.00%</c:formatCode>
                <c:ptCount val="21"/>
                <c:pt idx="0">
                  <c:v>0.23200000000000001</c:v>
                </c:pt>
                <c:pt idx="1">
                  <c:v>0.23200000000000001</c:v>
                </c:pt>
                <c:pt idx="2">
                  <c:v>0.218</c:v>
                </c:pt>
                <c:pt idx="3">
                  <c:v>0.248</c:v>
                </c:pt>
                <c:pt idx="4">
                  <c:v>0.27600000000000002</c:v>
                </c:pt>
                <c:pt idx="5">
                  <c:v>0.248</c:v>
                </c:pt>
                <c:pt idx="6">
                  <c:v>0.21199999999999999</c:v>
                </c:pt>
                <c:pt idx="7">
                  <c:v>0.19</c:v>
                </c:pt>
                <c:pt idx="8">
                  <c:v>0.16400000000000001</c:v>
                </c:pt>
                <c:pt idx="9">
                  <c:v>0.15737051792828685</c:v>
                </c:pt>
                <c:pt idx="10">
                  <c:v>0.16468253968253968</c:v>
                </c:pt>
                <c:pt idx="11">
                  <c:v>0.16666666666666666</c:v>
                </c:pt>
                <c:pt idx="12">
                  <c:v>0.17063492063492064</c:v>
                </c:pt>
                <c:pt idx="13">
                  <c:v>0.1765873015873016</c:v>
                </c:pt>
                <c:pt idx="14">
                  <c:v>0.16071428571428573</c:v>
                </c:pt>
                <c:pt idx="15">
                  <c:v>0.23412698412698413</c:v>
                </c:pt>
                <c:pt idx="16">
                  <c:v>0.21825396825396826</c:v>
                </c:pt>
                <c:pt idx="17">
                  <c:v>0.20874751491053678</c:v>
                </c:pt>
                <c:pt idx="18">
                  <c:v>0.20079522862823063</c:v>
                </c:pt>
                <c:pt idx="19">
                  <c:v>0.2047713717693837</c:v>
                </c:pt>
                <c:pt idx="20">
                  <c:v>0.19085487077534791</c:v>
                </c:pt>
              </c:numCache>
            </c:numRef>
          </c:val>
          <c:extLst>
            <c:ext xmlns:c16="http://schemas.microsoft.com/office/drawing/2014/chart" uri="{C3380CC4-5D6E-409C-BE32-E72D297353CC}">
              <c16:uniqueId val="{00000000-8C34-4475-9E1B-6D387ECA5B86}"/>
            </c:ext>
          </c:extLst>
        </c:ser>
        <c:ser>
          <c:idx val="5"/>
          <c:order val="1"/>
          <c:tx>
            <c:strRef>
              <c:f>'DY Brackets'!$AB$11</c:f>
              <c:strCache>
                <c:ptCount val="1"/>
                <c:pt idx="0">
                  <c:v>DY 0% - 1%</c:v>
                </c:pt>
              </c:strCache>
            </c:strRef>
          </c:tx>
          <c:spPr>
            <a:solidFill>
              <a:schemeClr val="accent6"/>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Brackets'!$AE$11:$AY$11</c:f>
              <c:numCache>
                <c:formatCode>0.00%</c:formatCode>
                <c:ptCount val="21"/>
                <c:pt idx="0">
                  <c:v>0.21199999999999999</c:v>
                </c:pt>
                <c:pt idx="1">
                  <c:v>0.20599999999999999</c:v>
                </c:pt>
                <c:pt idx="2">
                  <c:v>0.182</c:v>
                </c:pt>
                <c:pt idx="3">
                  <c:v>7.8E-2</c:v>
                </c:pt>
                <c:pt idx="4">
                  <c:v>0.16800000000000001</c:v>
                </c:pt>
                <c:pt idx="5">
                  <c:v>0.186</c:v>
                </c:pt>
                <c:pt idx="6">
                  <c:v>0.112</c:v>
                </c:pt>
                <c:pt idx="7">
                  <c:v>0.104</c:v>
                </c:pt>
                <c:pt idx="8">
                  <c:v>0.13</c:v>
                </c:pt>
                <c:pt idx="9">
                  <c:v>0.11553784860557768</c:v>
                </c:pt>
                <c:pt idx="10">
                  <c:v>0.10317460317460317</c:v>
                </c:pt>
                <c:pt idx="11">
                  <c:v>0.10912698412698413</c:v>
                </c:pt>
                <c:pt idx="12">
                  <c:v>0.14285714285714285</c:v>
                </c:pt>
                <c:pt idx="13">
                  <c:v>7.7380952380952384E-2</c:v>
                </c:pt>
                <c:pt idx="14">
                  <c:v>0.13095238095238096</c:v>
                </c:pt>
                <c:pt idx="15">
                  <c:v>0.14484126984126985</c:v>
                </c:pt>
                <c:pt idx="16">
                  <c:v>0.1984126984126984</c:v>
                </c:pt>
                <c:pt idx="17">
                  <c:v>0.10934393638170974</c:v>
                </c:pt>
                <c:pt idx="18">
                  <c:v>0.13916500994035785</c:v>
                </c:pt>
                <c:pt idx="19">
                  <c:v>0.19284294234592445</c:v>
                </c:pt>
                <c:pt idx="20">
                  <c:v>0.20079522862823063</c:v>
                </c:pt>
              </c:numCache>
            </c:numRef>
          </c:val>
          <c:extLst>
            <c:ext xmlns:c16="http://schemas.microsoft.com/office/drawing/2014/chart" uri="{C3380CC4-5D6E-409C-BE32-E72D297353CC}">
              <c16:uniqueId val="{00000001-8C34-4475-9E1B-6D387ECA5B86}"/>
            </c:ext>
          </c:extLst>
        </c:ser>
        <c:ser>
          <c:idx val="4"/>
          <c:order val="2"/>
          <c:tx>
            <c:strRef>
              <c:f>'DY Brackets'!$AB$10</c:f>
              <c:strCache>
                <c:ptCount val="1"/>
                <c:pt idx="0">
                  <c:v>DY 1% - 2%</c:v>
                </c:pt>
              </c:strCache>
            </c:strRef>
          </c:tx>
          <c:spPr>
            <a:solidFill>
              <a:schemeClr val="accent5"/>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Brackets'!$AE$10:$AY$10</c:f>
              <c:numCache>
                <c:formatCode>0.00%</c:formatCode>
                <c:ptCount val="21"/>
                <c:pt idx="0">
                  <c:v>0.254</c:v>
                </c:pt>
                <c:pt idx="1">
                  <c:v>0.26200000000000001</c:v>
                </c:pt>
                <c:pt idx="2">
                  <c:v>0.25</c:v>
                </c:pt>
                <c:pt idx="3">
                  <c:v>0.13800000000000001</c:v>
                </c:pt>
                <c:pt idx="4">
                  <c:v>0.20399999999999999</c:v>
                </c:pt>
                <c:pt idx="5">
                  <c:v>0.23</c:v>
                </c:pt>
                <c:pt idx="6">
                  <c:v>0.216</c:v>
                </c:pt>
                <c:pt idx="7">
                  <c:v>0.214</c:v>
                </c:pt>
                <c:pt idx="8">
                  <c:v>0.30199999999999999</c:v>
                </c:pt>
                <c:pt idx="9">
                  <c:v>0.30677290836653387</c:v>
                </c:pt>
                <c:pt idx="10">
                  <c:v>0.2123015873015873</c:v>
                </c:pt>
                <c:pt idx="11">
                  <c:v>0.25198412698412698</c:v>
                </c:pt>
                <c:pt idx="12">
                  <c:v>0.2638888888888889</c:v>
                </c:pt>
                <c:pt idx="13">
                  <c:v>0.1984126984126984</c:v>
                </c:pt>
                <c:pt idx="14">
                  <c:v>0.25793650793650796</c:v>
                </c:pt>
                <c:pt idx="15">
                  <c:v>0.22420634920634921</c:v>
                </c:pt>
                <c:pt idx="16">
                  <c:v>0.24007936507936509</c:v>
                </c:pt>
                <c:pt idx="17">
                  <c:v>0.23856858846918488</c:v>
                </c:pt>
                <c:pt idx="18">
                  <c:v>0.21073558648111332</c:v>
                </c:pt>
                <c:pt idx="19">
                  <c:v>0.22266401590457258</c:v>
                </c:pt>
                <c:pt idx="20">
                  <c:v>0.21669980119284293</c:v>
                </c:pt>
              </c:numCache>
            </c:numRef>
          </c:val>
          <c:extLst>
            <c:ext xmlns:c16="http://schemas.microsoft.com/office/drawing/2014/chart" uri="{C3380CC4-5D6E-409C-BE32-E72D297353CC}">
              <c16:uniqueId val="{00000002-8C34-4475-9E1B-6D387ECA5B86}"/>
            </c:ext>
          </c:extLst>
        </c:ser>
        <c:ser>
          <c:idx val="3"/>
          <c:order val="3"/>
          <c:tx>
            <c:strRef>
              <c:f>'DY Brackets'!$AB$9</c:f>
              <c:strCache>
                <c:ptCount val="1"/>
                <c:pt idx="0">
                  <c:v>DY 2% - 3%</c:v>
                </c:pt>
              </c:strCache>
            </c:strRef>
          </c:tx>
          <c:spPr>
            <a:solidFill>
              <a:schemeClr val="accent4"/>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Brackets'!$AE$9:$AY$9</c:f>
              <c:numCache>
                <c:formatCode>0.00%</c:formatCode>
                <c:ptCount val="21"/>
                <c:pt idx="0">
                  <c:v>0.14599999999999999</c:v>
                </c:pt>
                <c:pt idx="1">
                  <c:v>0.182</c:v>
                </c:pt>
                <c:pt idx="2">
                  <c:v>0.14199999999999999</c:v>
                </c:pt>
                <c:pt idx="3">
                  <c:v>0.158</c:v>
                </c:pt>
                <c:pt idx="4">
                  <c:v>0.152</c:v>
                </c:pt>
                <c:pt idx="5">
                  <c:v>0.14199999999999999</c:v>
                </c:pt>
                <c:pt idx="6">
                  <c:v>0.222</c:v>
                </c:pt>
                <c:pt idx="7">
                  <c:v>0.24</c:v>
                </c:pt>
                <c:pt idx="8">
                  <c:v>0.22600000000000001</c:v>
                </c:pt>
                <c:pt idx="9">
                  <c:v>0.24302788844621515</c:v>
                </c:pt>
                <c:pt idx="10">
                  <c:v>0.27976190476190477</c:v>
                </c:pt>
                <c:pt idx="11">
                  <c:v>0.26190476190476192</c:v>
                </c:pt>
                <c:pt idx="12">
                  <c:v>0.23214285714285715</c:v>
                </c:pt>
                <c:pt idx="13">
                  <c:v>0.21626984126984128</c:v>
                </c:pt>
                <c:pt idx="14">
                  <c:v>0.22222222222222221</c:v>
                </c:pt>
                <c:pt idx="15">
                  <c:v>0.16468253968253968</c:v>
                </c:pt>
                <c:pt idx="16">
                  <c:v>0.18055555555555555</c:v>
                </c:pt>
                <c:pt idx="17">
                  <c:v>0.18687872763419483</c:v>
                </c:pt>
                <c:pt idx="18">
                  <c:v>0.1610337972166998</c:v>
                </c:pt>
                <c:pt idx="19">
                  <c:v>0.15904572564612326</c:v>
                </c:pt>
                <c:pt idx="20">
                  <c:v>0.15904572564612326</c:v>
                </c:pt>
              </c:numCache>
            </c:numRef>
          </c:val>
          <c:extLst>
            <c:ext xmlns:c16="http://schemas.microsoft.com/office/drawing/2014/chart" uri="{C3380CC4-5D6E-409C-BE32-E72D297353CC}">
              <c16:uniqueId val="{00000003-8C34-4475-9E1B-6D387ECA5B86}"/>
            </c:ext>
          </c:extLst>
        </c:ser>
        <c:ser>
          <c:idx val="2"/>
          <c:order val="4"/>
          <c:tx>
            <c:strRef>
              <c:f>'DY Brackets'!$AB$8</c:f>
              <c:strCache>
                <c:ptCount val="1"/>
                <c:pt idx="0">
                  <c:v>DY 3% - 4%</c:v>
                </c:pt>
              </c:strCache>
            </c:strRef>
          </c:tx>
          <c:spPr>
            <a:solidFill>
              <a:schemeClr val="accent3"/>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Brackets'!$AE$8:$AY$8</c:f>
              <c:numCache>
                <c:formatCode>0.00%</c:formatCode>
                <c:ptCount val="21"/>
                <c:pt idx="0">
                  <c:v>7.8E-2</c:v>
                </c:pt>
                <c:pt idx="1">
                  <c:v>6.8000000000000005E-2</c:v>
                </c:pt>
                <c:pt idx="2">
                  <c:v>0.1</c:v>
                </c:pt>
                <c:pt idx="3">
                  <c:v>0.128</c:v>
                </c:pt>
                <c:pt idx="4">
                  <c:v>8.5999999999999993E-2</c:v>
                </c:pt>
                <c:pt idx="5">
                  <c:v>8.7999999999999995E-2</c:v>
                </c:pt>
                <c:pt idx="6">
                  <c:v>0.14000000000000001</c:v>
                </c:pt>
                <c:pt idx="7">
                  <c:v>0.13200000000000001</c:v>
                </c:pt>
                <c:pt idx="8">
                  <c:v>0.104</c:v>
                </c:pt>
                <c:pt idx="9">
                  <c:v>0.11155378486055777</c:v>
                </c:pt>
                <c:pt idx="10">
                  <c:v>0.13690476190476192</c:v>
                </c:pt>
                <c:pt idx="11">
                  <c:v>0.1388888888888889</c:v>
                </c:pt>
                <c:pt idx="12">
                  <c:v>0.13293650793650794</c:v>
                </c:pt>
                <c:pt idx="13">
                  <c:v>0.18650793650793651</c:v>
                </c:pt>
                <c:pt idx="14">
                  <c:v>0.12103174603174603</c:v>
                </c:pt>
                <c:pt idx="15">
                  <c:v>0.1130952380952381</c:v>
                </c:pt>
                <c:pt idx="16">
                  <c:v>0.10119047619047619</c:v>
                </c:pt>
                <c:pt idx="17">
                  <c:v>0.12922465208747516</c:v>
                </c:pt>
                <c:pt idx="18">
                  <c:v>0.12922465208747516</c:v>
                </c:pt>
                <c:pt idx="19">
                  <c:v>0.14115308151093439</c:v>
                </c:pt>
                <c:pt idx="20">
                  <c:v>0.1073558648111332</c:v>
                </c:pt>
              </c:numCache>
            </c:numRef>
          </c:val>
          <c:extLst>
            <c:ext xmlns:c16="http://schemas.microsoft.com/office/drawing/2014/chart" uri="{C3380CC4-5D6E-409C-BE32-E72D297353CC}">
              <c16:uniqueId val="{00000004-8C34-4475-9E1B-6D387ECA5B86}"/>
            </c:ext>
          </c:extLst>
        </c:ser>
        <c:ser>
          <c:idx val="1"/>
          <c:order val="5"/>
          <c:tx>
            <c:strRef>
              <c:f>'DY Brackets'!$AB$7</c:f>
              <c:strCache>
                <c:ptCount val="1"/>
                <c:pt idx="0">
                  <c:v>DY 4% - 5%</c:v>
                </c:pt>
              </c:strCache>
            </c:strRef>
          </c:tx>
          <c:spPr>
            <a:solidFill>
              <a:schemeClr val="accent2"/>
            </a:solid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Brackets'!$AE$7:$AY$7</c:f>
              <c:numCache>
                <c:formatCode>0.00%</c:formatCode>
                <c:ptCount val="21"/>
                <c:pt idx="0">
                  <c:v>5.1999999999999998E-2</c:v>
                </c:pt>
                <c:pt idx="1">
                  <c:v>4.5999999999999999E-2</c:v>
                </c:pt>
                <c:pt idx="2">
                  <c:v>0.05</c:v>
                </c:pt>
                <c:pt idx="3">
                  <c:v>8.2000000000000003E-2</c:v>
                </c:pt>
                <c:pt idx="4">
                  <c:v>6.2E-2</c:v>
                </c:pt>
                <c:pt idx="5">
                  <c:v>5.6000000000000001E-2</c:v>
                </c:pt>
                <c:pt idx="6">
                  <c:v>6.8000000000000005E-2</c:v>
                </c:pt>
                <c:pt idx="7">
                  <c:v>0.08</c:v>
                </c:pt>
                <c:pt idx="8">
                  <c:v>4.2000000000000003E-2</c:v>
                </c:pt>
                <c:pt idx="9">
                  <c:v>4.5816733067729085E-2</c:v>
                </c:pt>
                <c:pt idx="10">
                  <c:v>5.7539682539682536E-2</c:v>
                </c:pt>
                <c:pt idx="11">
                  <c:v>5.7539682539682536E-2</c:v>
                </c:pt>
                <c:pt idx="12">
                  <c:v>3.3730158730158728E-2</c:v>
                </c:pt>
                <c:pt idx="13">
                  <c:v>8.1349206349206352E-2</c:v>
                </c:pt>
                <c:pt idx="14">
                  <c:v>6.7460317460317457E-2</c:v>
                </c:pt>
                <c:pt idx="15">
                  <c:v>6.9444444444444448E-2</c:v>
                </c:pt>
                <c:pt idx="16">
                  <c:v>3.5714285714285712E-2</c:v>
                </c:pt>
                <c:pt idx="17">
                  <c:v>8.1510934393638171E-2</c:v>
                </c:pt>
                <c:pt idx="18">
                  <c:v>8.9463220675944338E-2</c:v>
                </c:pt>
                <c:pt idx="19">
                  <c:v>5.168986083499006E-2</c:v>
                </c:pt>
                <c:pt idx="20">
                  <c:v>7.7534791252485094E-2</c:v>
                </c:pt>
              </c:numCache>
            </c:numRef>
          </c:val>
          <c:extLst>
            <c:ext xmlns:c16="http://schemas.microsoft.com/office/drawing/2014/chart" uri="{C3380CC4-5D6E-409C-BE32-E72D297353CC}">
              <c16:uniqueId val="{00000005-8C34-4475-9E1B-6D387ECA5B86}"/>
            </c:ext>
          </c:extLst>
        </c:ser>
        <c:ser>
          <c:idx val="0"/>
          <c:order val="6"/>
          <c:tx>
            <c:strRef>
              <c:f>'DY Brackets'!$AB$6</c:f>
              <c:strCache>
                <c:ptCount val="1"/>
                <c:pt idx="0">
                  <c:v>DY &gt; 5%</c:v>
                </c:pt>
              </c:strCache>
            </c:strRef>
          </c:tx>
          <c:spPr>
            <a:solidFill>
              <a:schemeClr val="accent1"/>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Brackets'!$AE$6:$AY$6</c:f>
              <c:numCache>
                <c:formatCode>0.00%</c:formatCode>
                <c:ptCount val="21"/>
                <c:pt idx="0">
                  <c:v>2.6000000000000023E-2</c:v>
                </c:pt>
                <c:pt idx="1">
                  <c:v>4.0000000000000036E-3</c:v>
                </c:pt>
                <c:pt idx="2">
                  <c:v>5.8000000000000052E-2</c:v>
                </c:pt>
                <c:pt idx="3">
                  <c:v>0.16800000000000004</c:v>
                </c:pt>
                <c:pt idx="4">
                  <c:v>5.1999999999999935E-2</c:v>
                </c:pt>
                <c:pt idx="5">
                  <c:v>5.0000000000000044E-2</c:v>
                </c:pt>
                <c:pt idx="6">
                  <c:v>3.0000000000000027E-2</c:v>
                </c:pt>
                <c:pt idx="7">
                  <c:v>4.0000000000000036E-2</c:v>
                </c:pt>
                <c:pt idx="8">
                  <c:v>3.2000000000000028E-2</c:v>
                </c:pt>
                <c:pt idx="9">
                  <c:v>1.9920318725099584E-2</c:v>
                </c:pt>
                <c:pt idx="10">
                  <c:v>4.5634920634920695E-2</c:v>
                </c:pt>
                <c:pt idx="11">
                  <c:v>1.3888888888888951E-2</c:v>
                </c:pt>
                <c:pt idx="12">
                  <c:v>2.3809523809523725E-2</c:v>
                </c:pt>
                <c:pt idx="13">
                  <c:v>6.3492063492063489E-2</c:v>
                </c:pt>
                <c:pt idx="14">
                  <c:v>3.9682539682539653E-2</c:v>
                </c:pt>
                <c:pt idx="15">
                  <c:v>4.9603174603174649E-2</c:v>
                </c:pt>
                <c:pt idx="16">
                  <c:v>2.5793650793650813E-2</c:v>
                </c:pt>
                <c:pt idx="17">
                  <c:v>4.5725646123260466E-2</c:v>
                </c:pt>
                <c:pt idx="18">
                  <c:v>6.9582504970178927E-2</c:v>
                </c:pt>
                <c:pt idx="19">
                  <c:v>2.7833001988071482E-2</c:v>
                </c:pt>
                <c:pt idx="20">
                  <c:v>4.7713717693836921E-2</c:v>
                </c:pt>
              </c:numCache>
            </c:numRef>
          </c:val>
          <c:extLst>
            <c:ext xmlns:c16="http://schemas.microsoft.com/office/drawing/2014/chart" uri="{C3380CC4-5D6E-409C-BE32-E72D297353CC}">
              <c16:uniqueId val="{00000006-8C34-4475-9E1B-6D387ECA5B86}"/>
            </c:ext>
          </c:extLst>
        </c:ser>
        <c:dLbls>
          <c:showLegendKey val="0"/>
          <c:showVal val="0"/>
          <c:showCatName val="0"/>
          <c:showSerName val="0"/>
          <c:showPercent val="0"/>
          <c:showBubbleSize val="0"/>
        </c:dLbls>
        <c:axId val="302329135"/>
        <c:axId val="302322895"/>
      </c:areaChart>
      <c:areaChart>
        <c:grouping val="stacked"/>
        <c:varyColors val="0"/>
        <c:ser>
          <c:idx val="7"/>
          <c:order val="7"/>
          <c:tx>
            <c:strRef>
              <c:f>'DY Brackets'!$AB$14</c:f>
              <c:strCache>
                <c:ptCount val="1"/>
              </c:strCache>
            </c:strRef>
          </c:tx>
          <c:spPr>
            <a:noFill/>
            <a:ln w="25400">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Brackets'!$AE$14:$AY$14</c:f>
              <c:numCache>
                <c:formatCode>0.0%</c:formatCode>
                <c:ptCount val="21"/>
                <c:pt idx="0">
                  <c:v>1</c:v>
                </c:pt>
                <c:pt idx="1">
                  <c:v>1</c:v>
                </c:pt>
                <c:pt idx="2">
                  <c:v>1</c:v>
                </c:pt>
                <c:pt idx="3">
                  <c:v>1</c:v>
                </c:pt>
                <c:pt idx="4">
                  <c:v>1</c:v>
                </c:pt>
                <c:pt idx="5">
                  <c:v>1</c:v>
                </c:pt>
                <c:pt idx="6">
                  <c:v>1</c:v>
                </c:pt>
                <c:pt idx="7">
                  <c:v>1</c:v>
                </c:pt>
                <c:pt idx="8">
                  <c:v>1</c:v>
                </c:pt>
                <c:pt idx="9">
                  <c:v>1</c:v>
                </c:pt>
                <c:pt idx="10">
                  <c:v>1</c:v>
                </c:pt>
                <c:pt idx="11">
                  <c:v>1.0000000000000002</c:v>
                </c:pt>
                <c:pt idx="12">
                  <c:v>1</c:v>
                </c:pt>
                <c:pt idx="13">
                  <c:v>1</c:v>
                </c:pt>
                <c:pt idx="14">
                  <c:v>0.99999999999999989</c:v>
                </c:pt>
                <c:pt idx="15">
                  <c:v>1</c:v>
                </c:pt>
                <c:pt idx="16">
                  <c:v>1</c:v>
                </c:pt>
                <c:pt idx="17">
                  <c:v>1</c:v>
                </c:pt>
                <c:pt idx="18">
                  <c:v>1</c:v>
                </c:pt>
                <c:pt idx="19">
                  <c:v>1</c:v>
                </c:pt>
                <c:pt idx="20">
                  <c:v>0.99999999999999989</c:v>
                </c:pt>
              </c:numCache>
            </c:numRef>
          </c:val>
          <c:extLst>
            <c:ext xmlns:c16="http://schemas.microsoft.com/office/drawing/2014/chart" uri="{C3380CC4-5D6E-409C-BE32-E72D297353CC}">
              <c16:uniqueId val="{00000007-8C34-4475-9E1B-6D387ECA5B86}"/>
            </c:ext>
          </c:extLst>
        </c:ser>
        <c:dLbls>
          <c:showLegendKey val="0"/>
          <c:showVal val="0"/>
          <c:showCatName val="0"/>
          <c:showSerName val="0"/>
          <c:showPercent val="0"/>
          <c:showBubbleSize val="0"/>
        </c:dLbls>
        <c:axId val="2044193056"/>
        <c:axId val="2044140736"/>
      </c:areaChart>
      <c:catAx>
        <c:axId val="3023291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02322895"/>
        <c:crosses val="autoZero"/>
        <c:auto val="1"/>
        <c:lblAlgn val="ctr"/>
        <c:lblOffset val="100"/>
        <c:noMultiLvlLbl val="0"/>
      </c:catAx>
      <c:valAx>
        <c:axId val="3023228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302329135"/>
        <c:crosses val="autoZero"/>
        <c:crossBetween val="midCat"/>
        <c:minorUnit val="0.1"/>
      </c:valAx>
      <c:valAx>
        <c:axId val="2044140736"/>
        <c:scaling>
          <c:orientation val="minMax"/>
          <c:max val="1"/>
          <c:min val="0"/>
        </c:scaling>
        <c:delete val="0"/>
        <c:axPos val="r"/>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2044193056"/>
        <c:crosses val="max"/>
        <c:crossBetween val="midCat"/>
        <c:minorUnit val="0.1"/>
      </c:valAx>
      <c:catAx>
        <c:axId val="2044193056"/>
        <c:scaling>
          <c:orientation val="minMax"/>
        </c:scaling>
        <c:delete val="1"/>
        <c:axPos val="b"/>
        <c:numFmt formatCode="General" sourceLinked="1"/>
        <c:majorTickMark val="out"/>
        <c:minorTickMark val="none"/>
        <c:tickLblPos val="nextTo"/>
        <c:crossAx val="20441407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Payers!$D$1553:$X$1553</c:f>
              <c:numCache>
                <c:formatCode>General</c:formatCode>
                <c:ptCount val="21"/>
                <c:pt idx="0">
                  <c:v>384</c:v>
                </c:pt>
                <c:pt idx="1">
                  <c:v>384</c:v>
                </c:pt>
                <c:pt idx="2">
                  <c:v>391</c:v>
                </c:pt>
                <c:pt idx="3">
                  <c:v>376</c:v>
                </c:pt>
                <c:pt idx="4">
                  <c:v>362</c:v>
                </c:pt>
                <c:pt idx="5">
                  <c:v>376</c:v>
                </c:pt>
                <c:pt idx="6">
                  <c:v>394</c:v>
                </c:pt>
                <c:pt idx="7">
                  <c:v>405</c:v>
                </c:pt>
                <c:pt idx="8">
                  <c:v>418</c:v>
                </c:pt>
                <c:pt idx="9">
                  <c:v>423</c:v>
                </c:pt>
                <c:pt idx="10">
                  <c:v>421</c:v>
                </c:pt>
                <c:pt idx="11">
                  <c:v>420</c:v>
                </c:pt>
                <c:pt idx="12">
                  <c:v>418</c:v>
                </c:pt>
                <c:pt idx="13">
                  <c:v>415</c:v>
                </c:pt>
                <c:pt idx="14">
                  <c:v>423</c:v>
                </c:pt>
                <c:pt idx="15">
                  <c:v>386</c:v>
                </c:pt>
                <c:pt idx="16">
                  <c:v>394</c:v>
                </c:pt>
                <c:pt idx="17">
                  <c:v>398</c:v>
                </c:pt>
                <c:pt idx="18">
                  <c:v>402</c:v>
                </c:pt>
                <c:pt idx="19">
                  <c:v>400</c:v>
                </c:pt>
                <c:pt idx="20">
                  <c:v>407</c:v>
                </c:pt>
              </c:numCache>
            </c:numRef>
          </c:val>
          <c:extLst>
            <c:ext xmlns:c16="http://schemas.microsoft.com/office/drawing/2014/chart" uri="{C3380CC4-5D6E-409C-BE32-E72D297353CC}">
              <c16:uniqueId val="{00000000-766E-4943-B6FB-9CA2BCA17B16}"/>
            </c:ext>
          </c:extLst>
        </c:ser>
        <c:ser>
          <c:idx val="2"/>
          <c:order val="2"/>
          <c:tx>
            <c:v>Non-Payers</c:v>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Payers!$D$1554:$X$1554</c:f>
              <c:numCache>
                <c:formatCode>General</c:formatCode>
                <c:ptCount val="21"/>
                <c:pt idx="0">
                  <c:v>116</c:v>
                </c:pt>
                <c:pt idx="1">
                  <c:v>116</c:v>
                </c:pt>
                <c:pt idx="2">
                  <c:v>109</c:v>
                </c:pt>
                <c:pt idx="3">
                  <c:v>124</c:v>
                </c:pt>
                <c:pt idx="4">
                  <c:v>138</c:v>
                </c:pt>
                <c:pt idx="5">
                  <c:v>124</c:v>
                </c:pt>
                <c:pt idx="6">
                  <c:v>106</c:v>
                </c:pt>
                <c:pt idx="7">
                  <c:v>95</c:v>
                </c:pt>
                <c:pt idx="8">
                  <c:v>82</c:v>
                </c:pt>
                <c:pt idx="9">
                  <c:v>79</c:v>
                </c:pt>
                <c:pt idx="10">
                  <c:v>83</c:v>
                </c:pt>
                <c:pt idx="11">
                  <c:v>85</c:v>
                </c:pt>
                <c:pt idx="12">
                  <c:v>87</c:v>
                </c:pt>
                <c:pt idx="13">
                  <c:v>90</c:v>
                </c:pt>
                <c:pt idx="14">
                  <c:v>82</c:v>
                </c:pt>
                <c:pt idx="15">
                  <c:v>119</c:v>
                </c:pt>
                <c:pt idx="16">
                  <c:v>111</c:v>
                </c:pt>
                <c:pt idx="17">
                  <c:v>105</c:v>
                </c:pt>
                <c:pt idx="18">
                  <c:v>101</c:v>
                </c:pt>
                <c:pt idx="19">
                  <c:v>103</c:v>
                </c:pt>
                <c:pt idx="20">
                  <c:v>96</c:v>
                </c:pt>
              </c:numCache>
            </c:numRef>
          </c:val>
          <c:extLst>
            <c:ext xmlns:c16="http://schemas.microsoft.com/office/drawing/2014/chart" uri="{C3380CC4-5D6E-409C-BE32-E72D297353CC}">
              <c16:uniqueId val="{00000001-766E-4943-B6FB-9CA2BCA17B16}"/>
            </c:ext>
          </c:extLst>
        </c:ser>
        <c:dLbls>
          <c:showLegendKey val="0"/>
          <c:showVal val="0"/>
          <c:showCatName val="0"/>
          <c:showSerName val="0"/>
          <c:showPercent val="0"/>
          <c:showBubbleSize val="0"/>
        </c:dLbls>
        <c:gapWidth val="100"/>
        <c:overlap val="100"/>
        <c:axId val="887412815"/>
        <c:axId val="887413647"/>
      </c:barChart>
      <c:lineChart>
        <c:grouping val="standard"/>
        <c:varyColors val="0"/>
        <c:ser>
          <c:idx val="0"/>
          <c:order val="0"/>
          <c:tx>
            <c:v>% Proportion of Payers (rhs)</c:v>
          </c:tx>
          <c:spPr>
            <a:ln w="28575" cap="rnd">
              <a:solidFill>
                <a:schemeClr val="accent3"/>
              </a:solidFill>
              <a:round/>
            </a:ln>
            <a:effectLst/>
          </c:spPr>
          <c:marker>
            <c:symbol val="none"/>
          </c:marker>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Payers!$D$1556:$X$1556</c:f>
              <c:numCache>
                <c:formatCode>0%</c:formatCode>
                <c:ptCount val="21"/>
                <c:pt idx="0">
                  <c:v>0.76800000000000002</c:v>
                </c:pt>
                <c:pt idx="1">
                  <c:v>0.76800000000000002</c:v>
                </c:pt>
                <c:pt idx="2">
                  <c:v>0.78200000000000003</c:v>
                </c:pt>
                <c:pt idx="3">
                  <c:v>0.752</c:v>
                </c:pt>
                <c:pt idx="4">
                  <c:v>0.72399999999999998</c:v>
                </c:pt>
                <c:pt idx="5">
                  <c:v>0.752</c:v>
                </c:pt>
                <c:pt idx="6">
                  <c:v>0.78800000000000003</c:v>
                </c:pt>
                <c:pt idx="7">
                  <c:v>0.81</c:v>
                </c:pt>
                <c:pt idx="8">
                  <c:v>0.83599999999999997</c:v>
                </c:pt>
                <c:pt idx="9">
                  <c:v>0.84262948207171318</c:v>
                </c:pt>
                <c:pt idx="10">
                  <c:v>0.83531746031746035</c:v>
                </c:pt>
                <c:pt idx="11">
                  <c:v>0.83168316831683164</c:v>
                </c:pt>
                <c:pt idx="12">
                  <c:v>0.82772277227722768</c:v>
                </c:pt>
                <c:pt idx="13">
                  <c:v>0.82178217821782173</c:v>
                </c:pt>
                <c:pt idx="14">
                  <c:v>0.83762376237623759</c:v>
                </c:pt>
                <c:pt idx="15">
                  <c:v>0.76435643564356437</c:v>
                </c:pt>
                <c:pt idx="16">
                  <c:v>0.78019801980198022</c:v>
                </c:pt>
                <c:pt idx="17">
                  <c:v>0.79125248508946322</c:v>
                </c:pt>
                <c:pt idx="18">
                  <c:v>0.79920477137176937</c:v>
                </c:pt>
                <c:pt idx="19">
                  <c:v>0.79522862823061635</c:v>
                </c:pt>
                <c:pt idx="20">
                  <c:v>0.80914512922465209</c:v>
                </c:pt>
              </c:numCache>
            </c:numRef>
          </c:val>
          <c:smooth val="0"/>
          <c:extLst>
            <c:ext xmlns:c16="http://schemas.microsoft.com/office/drawing/2014/chart" uri="{C3380CC4-5D6E-409C-BE32-E72D297353CC}">
              <c16:uniqueId val="{00000002-766E-4943-B6FB-9CA2BCA17B16}"/>
            </c:ext>
          </c:extLst>
        </c:ser>
        <c:dLbls>
          <c:showLegendKey val="0"/>
          <c:showVal val="0"/>
          <c:showCatName val="0"/>
          <c:showSerName val="0"/>
          <c:showPercent val="0"/>
          <c:showBubbleSize val="0"/>
        </c:dLbls>
        <c:marker val="1"/>
        <c:smooth val="0"/>
        <c:axId val="1567591455"/>
        <c:axId val="1567593535"/>
      </c:lineChart>
      <c:catAx>
        <c:axId val="88741281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3647"/>
        <c:crosses val="autoZero"/>
        <c:auto val="1"/>
        <c:lblAlgn val="ctr"/>
        <c:lblOffset val="100"/>
        <c:noMultiLvlLbl val="0"/>
      </c:catAx>
      <c:valAx>
        <c:axId val="887413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2815"/>
        <c:crosses val="autoZero"/>
        <c:crossBetween val="between"/>
      </c:valAx>
      <c:valAx>
        <c:axId val="1567593535"/>
        <c:scaling>
          <c:orientation val="minMax"/>
          <c:max val="1"/>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567591455"/>
        <c:crosses val="max"/>
        <c:crossBetween val="between"/>
      </c:valAx>
      <c:catAx>
        <c:axId val="1567591455"/>
        <c:scaling>
          <c:orientation val="minMax"/>
        </c:scaling>
        <c:delete val="1"/>
        <c:axPos val="b"/>
        <c:numFmt formatCode="General" sourceLinked="1"/>
        <c:majorTickMark val="out"/>
        <c:minorTickMark val="none"/>
        <c:tickLblPos val="nextTo"/>
        <c:crossAx val="15675935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Deltas!$D$1562:$X$1562</c:f>
              <c:numCache>
                <c:formatCode>General</c:formatCode>
                <c:ptCount val="21"/>
                <c:pt idx="0">
                  <c:v>288</c:v>
                </c:pt>
                <c:pt idx="1">
                  <c:v>287</c:v>
                </c:pt>
                <c:pt idx="2">
                  <c:v>290</c:v>
                </c:pt>
                <c:pt idx="3">
                  <c:v>227</c:v>
                </c:pt>
                <c:pt idx="4">
                  <c:v>152</c:v>
                </c:pt>
                <c:pt idx="5">
                  <c:v>235</c:v>
                </c:pt>
                <c:pt idx="6">
                  <c:v>296</c:v>
                </c:pt>
                <c:pt idx="7">
                  <c:v>310</c:v>
                </c:pt>
                <c:pt idx="8">
                  <c:v>328</c:v>
                </c:pt>
                <c:pt idx="9">
                  <c:v>347</c:v>
                </c:pt>
                <c:pt idx="10">
                  <c:v>324</c:v>
                </c:pt>
                <c:pt idx="11">
                  <c:v>317</c:v>
                </c:pt>
                <c:pt idx="12">
                  <c:v>321</c:v>
                </c:pt>
                <c:pt idx="13">
                  <c:v>334</c:v>
                </c:pt>
                <c:pt idx="14">
                  <c:v>330</c:v>
                </c:pt>
                <c:pt idx="15">
                  <c:v>268</c:v>
                </c:pt>
                <c:pt idx="16">
                  <c:v>319</c:v>
                </c:pt>
                <c:pt idx="17">
                  <c:v>338</c:v>
                </c:pt>
                <c:pt idx="18">
                  <c:v>320</c:v>
                </c:pt>
                <c:pt idx="19">
                  <c:v>320</c:v>
                </c:pt>
                <c:pt idx="20">
                  <c:v>336</c:v>
                </c:pt>
              </c:numCache>
            </c:numRef>
          </c:val>
          <c:extLst>
            <c:ext xmlns:c16="http://schemas.microsoft.com/office/drawing/2014/chart" uri="{C3380CC4-5D6E-409C-BE32-E72D297353CC}">
              <c16:uniqueId val="{00000000-5115-4F62-AD30-9D461BEE5FA1}"/>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Deltas!$D$1563:$X$1563</c:f>
              <c:numCache>
                <c:formatCode>General</c:formatCode>
                <c:ptCount val="21"/>
                <c:pt idx="0">
                  <c:v>196</c:v>
                </c:pt>
                <c:pt idx="1">
                  <c:v>194</c:v>
                </c:pt>
                <c:pt idx="2">
                  <c:v>197</c:v>
                </c:pt>
                <c:pt idx="3">
                  <c:v>237</c:v>
                </c:pt>
                <c:pt idx="4">
                  <c:v>276</c:v>
                </c:pt>
                <c:pt idx="5">
                  <c:v>255</c:v>
                </c:pt>
                <c:pt idx="6">
                  <c:v>191</c:v>
                </c:pt>
                <c:pt idx="7">
                  <c:v>179</c:v>
                </c:pt>
                <c:pt idx="8">
                  <c:v>161</c:v>
                </c:pt>
                <c:pt idx="9">
                  <c:v>149</c:v>
                </c:pt>
                <c:pt idx="10">
                  <c:v>159</c:v>
                </c:pt>
                <c:pt idx="11">
                  <c:v>164</c:v>
                </c:pt>
                <c:pt idx="12">
                  <c:v>173</c:v>
                </c:pt>
                <c:pt idx="13">
                  <c:v>168</c:v>
                </c:pt>
                <c:pt idx="14">
                  <c:v>159</c:v>
                </c:pt>
                <c:pt idx="15">
                  <c:v>180</c:v>
                </c:pt>
                <c:pt idx="16">
                  <c:v>180</c:v>
                </c:pt>
                <c:pt idx="17">
                  <c:v>158</c:v>
                </c:pt>
                <c:pt idx="18">
                  <c:v>171</c:v>
                </c:pt>
                <c:pt idx="19">
                  <c:v>164</c:v>
                </c:pt>
                <c:pt idx="20">
                  <c:v>156</c:v>
                </c:pt>
              </c:numCache>
            </c:numRef>
          </c:val>
          <c:extLst>
            <c:ext xmlns:c16="http://schemas.microsoft.com/office/drawing/2014/chart" uri="{C3380CC4-5D6E-409C-BE32-E72D297353CC}">
              <c16:uniqueId val="{00000001-5115-4F62-AD30-9D461BEE5FA1}"/>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Deltas!$D$1561:$X$1561</c:f>
              <c:numCache>
                <c:formatCode>General</c:formatCode>
                <c:ptCount val="21"/>
                <c:pt idx="0">
                  <c:v>15</c:v>
                </c:pt>
                <c:pt idx="1">
                  <c:v>15</c:v>
                </c:pt>
                <c:pt idx="2">
                  <c:v>9</c:v>
                </c:pt>
                <c:pt idx="3">
                  <c:v>33</c:v>
                </c:pt>
                <c:pt idx="4">
                  <c:v>70</c:v>
                </c:pt>
                <c:pt idx="5">
                  <c:v>9</c:v>
                </c:pt>
                <c:pt idx="6">
                  <c:v>10</c:v>
                </c:pt>
                <c:pt idx="7">
                  <c:v>8</c:v>
                </c:pt>
                <c:pt idx="8">
                  <c:v>8</c:v>
                </c:pt>
                <c:pt idx="9">
                  <c:v>4</c:v>
                </c:pt>
                <c:pt idx="10">
                  <c:v>14</c:v>
                </c:pt>
                <c:pt idx="11">
                  <c:v>22</c:v>
                </c:pt>
                <c:pt idx="12">
                  <c:v>8</c:v>
                </c:pt>
                <c:pt idx="13">
                  <c:v>3</c:v>
                </c:pt>
                <c:pt idx="14">
                  <c:v>11</c:v>
                </c:pt>
                <c:pt idx="15">
                  <c:v>54</c:v>
                </c:pt>
                <c:pt idx="16">
                  <c:v>5</c:v>
                </c:pt>
                <c:pt idx="17">
                  <c:v>6</c:v>
                </c:pt>
                <c:pt idx="18">
                  <c:v>9</c:v>
                </c:pt>
                <c:pt idx="19">
                  <c:v>17</c:v>
                </c:pt>
                <c:pt idx="20">
                  <c:v>8</c:v>
                </c:pt>
              </c:numCache>
            </c:numRef>
          </c:val>
          <c:extLst>
            <c:ext xmlns:c16="http://schemas.microsoft.com/office/drawing/2014/chart" uri="{C3380CC4-5D6E-409C-BE32-E72D297353CC}">
              <c16:uniqueId val="{00000002-5115-4F62-AD30-9D461BEE5FA1}"/>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Deltas!$D$1565:$X$1565</c:f>
              <c:numCache>
                <c:formatCode>0%</c:formatCode>
                <c:ptCount val="21"/>
                <c:pt idx="0">
                  <c:v>0.57715430861723449</c:v>
                </c:pt>
                <c:pt idx="1">
                  <c:v>0.5786290322580645</c:v>
                </c:pt>
                <c:pt idx="2">
                  <c:v>0.58467741935483875</c:v>
                </c:pt>
                <c:pt idx="3">
                  <c:v>0.45674044265593561</c:v>
                </c:pt>
                <c:pt idx="4">
                  <c:v>0.30522088353413657</c:v>
                </c:pt>
                <c:pt idx="5">
                  <c:v>0.4709418837675351</c:v>
                </c:pt>
                <c:pt idx="6">
                  <c:v>0.59557344064386319</c:v>
                </c:pt>
                <c:pt idx="7">
                  <c:v>0.6237424547283702</c:v>
                </c:pt>
                <c:pt idx="8">
                  <c:v>0.65995975855130784</c:v>
                </c:pt>
                <c:pt idx="9">
                  <c:v>0.69399999999999995</c:v>
                </c:pt>
                <c:pt idx="10">
                  <c:v>0.65191146881287731</c:v>
                </c:pt>
                <c:pt idx="11">
                  <c:v>0.63021868787276347</c:v>
                </c:pt>
                <c:pt idx="12">
                  <c:v>0.6394422310756972</c:v>
                </c:pt>
                <c:pt idx="13">
                  <c:v>0.66138613861386142</c:v>
                </c:pt>
                <c:pt idx="14">
                  <c:v>0.66</c:v>
                </c:pt>
                <c:pt idx="15">
                  <c:v>0.53386454183266929</c:v>
                </c:pt>
                <c:pt idx="16">
                  <c:v>0.63293650793650791</c:v>
                </c:pt>
                <c:pt idx="17">
                  <c:v>0.67330677290836649</c:v>
                </c:pt>
                <c:pt idx="18">
                  <c:v>0.64</c:v>
                </c:pt>
                <c:pt idx="19">
                  <c:v>0.63872255489021956</c:v>
                </c:pt>
                <c:pt idx="20">
                  <c:v>0.67200000000000004</c:v>
                </c:pt>
              </c:numCache>
            </c:numRef>
          </c:val>
          <c:smooth val="0"/>
          <c:extLst>
            <c:ext xmlns:c16="http://schemas.microsoft.com/office/drawing/2014/chart" uri="{C3380CC4-5D6E-409C-BE32-E72D297353CC}">
              <c16:uniqueId val="{00000003-5115-4F62-AD30-9D461BEE5FA1}"/>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DY'!$AZ$4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DY'!$AY$5:$AY$15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DY'!$AZ$5:$AZ$15</c:f>
              <c:numCache>
                <c:formatCode>0.00%</c:formatCode>
                <c:ptCount val="11"/>
                <c:pt idx="0">
                  <c:v>1.2495945945945946E-2</c:v>
                </c:pt>
                <c:pt idx="1">
                  <c:v>1.3302978723404255E-2</c:v>
                </c:pt>
                <c:pt idx="2">
                  <c:v>2.1133333333333334E-2</c:v>
                </c:pt>
                <c:pt idx="3">
                  <c:v>2.750555555555555E-2</c:v>
                </c:pt>
                <c:pt idx="4">
                  <c:v>1.1277192982456139E-2</c:v>
                </c:pt>
                <c:pt idx="5">
                  <c:v>3.32E-2</c:v>
                </c:pt>
                <c:pt idx="6">
                  <c:v>2.5033333333333335E-2</c:v>
                </c:pt>
                <c:pt idx="7">
                  <c:v>3.1336363636363634E-2</c:v>
                </c:pt>
                <c:pt idx="8">
                  <c:v>8.8156249999999988E-3</c:v>
                </c:pt>
                <c:pt idx="9">
                  <c:v>2.8924999999999999E-2</c:v>
                </c:pt>
                <c:pt idx="10">
                  <c:v>3.5664516129032264E-2</c:v>
                </c:pt>
              </c:numCache>
            </c:numRef>
          </c:val>
          <c:extLst>
            <c:ext xmlns:c16="http://schemas.microsoft.com/office/drawing/2014/chart" uri="{C3380CC4-5D6E-409C-BE32-E72D297353CC}">
              <c16:uniqueId val="{00000000-10B3-449E-B651-2A1BE9DBF1F8}"/>
            </c:ext>
          </c:extLst>
        </c:ser>
        <c:ser>
          <c:idx val="1"/>
          <c:order val="1"/>
          <c:tx>
            <c:strRef>
              <c:f>'Sektor DY'!$BA$4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DY'!$AY$5:$AY$15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DY'!$BA$5:$BA$15</c:f>
              <c:numCache>
                <c:formatCode>0.00%</c:formatCode>
                <c:ptCount val="11"/>
                <c:pt idx="0">
                  <c:v>1.2220547945205478E-2</c:v>
                </c:pt>
                <c:pt idx="1">
                  <c:v>1.3835937499999996E-2</c:v>
                </c:pt>
                <c:pt idx="2">
                  <c:v>2.0367187499999998E-2</c:v>
                </c:pt>
                <c:pt idx="3">
                  <c:v>2.5225000000000001E-2</c:v>
                </c:pt>
                <c:pt idx="4">
                  <c:v>1.0726785714285713E-2</c:v>
                </c:pt>
                <c:pt idx="5">
                  <c:v>3.4454285714285715E-2</c:v>
                </c:pt>
                <c:pt idx="6">
                  <c:v>2.68375E-2</c:v>
                </c:pt>
                <c:pt idx="7">
                  <c:v>2.8236363636363636E-2</c:v>
                </c:pt>
                <c:pt idx="8">
                  <c:v>8.0853731343283591E-3</c:v>
                </c:pt>
                <c:pt idx="9">
                  <c:v>2.8017391304347824E-2</c:v>
                </c:pt>
                <c:pt idx="10">
                  <c:v>4.0009374999999993E-2</c:v>
                </c:pt>
              </c:numCache>
            </c:numRef>
          </c:val>
          <c:extLst>
            <c:ext xmlns:c16="http://schemas.microsoft.com/office/drawing/2014/chart" uri="{C3380CC4-5D6E-409C-BE32-E72D297353CC}">
              <c16:uniqueId val="{00000001-10B3-449E-B651-2A1BE9DBF1F8}"/>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Payers'!$CH$4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8FB-49E5-BB67-D5E801BB317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D8FB-49E5-BB67-D5E801BB317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D8FB-49E5-BB67-D5E801BB3171}"/>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D8FB-49E5-BB67-D5E801BB317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D8FB-49E5-BB67-D5E801BB3171}"/>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D8FB-49E5-BB67-D5E801BB3171}"/>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D8FB-49E5-BB67-D5E801BB3171}"/>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D8FB-49E5-BB67-D5E801BB3171}"/>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D8FB-49E5-BB67-D5E801BB3171}"/>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D8FB-49E5-BB67-D5E801BB3171}"/>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D8FB-49E5-BB67-D5E801BB3171}"/>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D8FB-49E5-BB67-D5E801BB3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Payers'!$CF$6:$CG$27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Payers'!$CH$6:$CH$27</c:f>
              <c:numCache>
                <c:formatCode>General</c:formatCode>
                <c:ptCount val="22"/>
                <c:pt idx="0">
                  <c:v>49</c:v>
                </c:pt>
                <c:pt idx="1">
                  <c:v>50</c:v>
                </c:pt>
                <c:pt idx="2">
                  <c:v>79</c:v>
                </c:pt>
                <c:pt idx="3">
                  <c:v>81</c:v>
                </c:pt>
                <c:pt idx="4">
                  <c:v>61</c:v>
                </c:pt>
                <c:pt idx="5">
                  <c:v>60</c:v>
                </c:pt>
                <c:pt idx="6">
                  <c:v>18</c:v>
                </c:pt>
                <c:pt idx="7">
                  <c:v>15</c:v>
                </c:pt>
                <c:pt idx="8">
                  <c:v>35</c:v>
                </c:pt>
                <c:pt idx="9">
                  <c:v>35</c:v>
                </c:pt>
                <c:pt idx="10">
                  <c:v>35</c:v>
                </c:pt>
                <c:pt idx="11">
                  <c:v>34</c:v>
                </c:pt>
                <c:pt idx="12">
                  <c:v>7</c:v>
                </c:pt>
                <c:pt idx="13">
                  <c:v>6</c:v>
                </c:pt>
                <c:pt idx="14">
                  <c:v>33</c:v>
                </c:pt>
                <c:pt idx="15">
                  <c:v>33</c:v>
                </c:pt>
                <c:pt idx="16">
                  <c:v>39</c:v>
                </c:pt>
                <c:pt idx="17">
                  <c:v>41</c:v>
                </c:pt>
                <c:pt idx="18">
                  <c:v>22</c:v>
                </c:pt>
                <c:pt idx="19">
                  <c:v>21</c:v>
                </c:pt>
                <c:pt idx="20">
                  <c:v>29</c:v>
                </c:pt>
                <c:pt idx="21">
                  <c:v>27</c:v>
                </c:pt>
              </c:numCache>
            </c:numRef>
          </c:val>
          <c:extLst>
            <c:ext xmlns:c16="http://schemas.microsoft.com/office/drawing/2014/chart" uri="{C3380CC4-5D6E-409C-BE32-E72D297353CC}">
              <c16:uniqueId val="{00000016-D8FB-49E5-BB67-D5E801BB3171}"/>
            </c:ext>
          </c:extLst>
        </c:ser>
        <c:ser>
          <c:idx val="1"/>
          <c:order val="1"/>
          <c:tx>
            <c:strRef>
              <c:f>'Sektor Payers'!$CI$4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D8FB-49E5-BB67-D5E801BB3171}"/>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D8FB-49E5-BB67-D5E801BB3171}"/>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D8FB-49E5-BB67-D5E801BB3171}"/>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D8FB-49E5-BB67-D5E801BB3171}"/>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D8FB-49E5-BB67-D5E801BB3171}"/>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D8FB-49E5-BB67-D5E801BB3171}"/>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D8FB-49E5-BB67-D5E801BB3171}"/>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D8FB-49E5-BB67-D5E801BB3171}"/>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D8FB-49E5-BB67-D5E801BB3171}"/>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D8FB-49E5-BB67-D5E801BB3171}"/>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D8FB-49E5-BB67-D5E801BB317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Payers'!$CF$6:$CG$27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Payers'!$CI$6:$CI$27</c:f>
              <c:numCache>
                <c:formatCode>General</c:formatCode>
                <c:ptCount val="22"/>
                <c:pt idx="0">
                  <c:v>25</c:v>
                </c:pt>
                <c:pt idx="1">
                  <c:v>23</c:v>
                </c:pt>
                <c:pt idx="2">
                  <c:v>15</c:v>
                </c:pt>
                <c:pt idx="3">
                  <c:v>15</c:v>
                </c:pt>
                <c:pt idx="4">
                  <c:v>2</c:v>
                </c:pt>
                <c:pt idx="5">
                  <c:v>4</c:v>
                </c:pt>
                <c:pt idx="6">
                  <c:v>0</c:v>
                </c:pt>
                <c:pt idx="7">
                  <c:v>1</c:v>
                </c:pt>
                <c:pt idx="8">
                  <c:v>22</c:v>
                </c:pt>
                <c:pt idx="9">
                  <c:v>21</c:v>
                </c:pt>
                <c:pt idx="10">
                  <c:v>1</c:v>
                </c:pt>
                <c:pt idx="11">
                  <c:v>1</c:v>
                </c:pt>
                <c:pt idx="12">
                  <c:v>2</c:v>
                </c:pt>
                <c:pt idx="13">
                  <c:v>2</c:v>
                </c:pt>
                <c:pt idx="14">
                  <c:v>0</c:v>
                </c:pt>
                <c:pt idx="15">
                  <c:v>0</c:v>
                </c:pt>
                <c:pt idx="16">
                  <c:v>25</c:v>
                </c:pt>
                <c:pt idx="17">
                  <c:v>26</c:v>
                </c:pt>
                <c:pt idx="18">
                  <c:v>2</c:v>
                </c:pt>
                <c:pt idx="19">
                  <c:v>1</c:v>
                </c:pt>
                <c:pt idx="20">
                  <c:v>2</c:v>
                </c:pt>
                <c:pt idx="21">
                  <c:v>2</c:v>
                </c:pt>
              </c:numCache>
            </c:numRef>
          </c:val>
          <c:extLst>
            <c:ext xmlns:c16="http://schemas.microsoft.com/office/drawing/2014/chart" uri="{C3380CC4-5D6E-409C-BE32-E72D297353CC}">
              <c16:uniqueId val="{0000002D-D8FB-49E5-BB67-D5E801BB3171}"/>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Payers'!$CJ$4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Payers'!$CJ$6:$CJ$27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D8FB-49E5-BB67-D5E801BB3171}"/>
            </c:ext>
          </c:extLst>
        </c:ser>
        <c:ser>
          <c:idx val="3"/>
          <c:order val="3"/>
          <c:tx>
            <c:strRef>
              <c:f>'Sektor Payers'!$CK$4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Payers'!$CK$6:$CK$27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D8FB-49E5-BB67-D5E801BB3171}"/>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5'!$BG$6:$BG$10</c:f>
              <c:strCache>
                <c:ptCount val="5"/>
                <c:pt idx="0">
                  <c:v>ALTRIA GROUP</c:v>
                </c:pt>
                <c:pt idx="1">
                  <c:v>AT&amp;T</c:v>
                </c:pt>
                <c:pt idx="2">
                  <c:v>VERIZON COMMUNICATIONS</c:v>
                </c:pt>
                <c:pt idx="3">
                  <c:v>LYONDELLBASELL INDS.CL.A</c:v>
                </c:pt>
                <c:pt idx="4">
                  <c:v>KINDER MORGAN</c:v>
                </c:pt>
              </c:strCache>
            </c:strRef>
          </c:cat>
          <c:val>
            <c:numRef>
              <c:f>'Top 5'!$BF$6:$BF$10</c:f>
              <c:numCache>
                <c:formatCode>0.00%</c:formatCode>
                <c:ptCount val="5"/>
                <c:pt idx="0">
                  <c:v>7.8799999999999995E-2</c:v>
                </c:pt>
                <c:pt idx="1">
                  <c:v>6.2E-2</c:v>
                </c:pt>
                <c:pt idx="2">
                  <c:v>6.0499999999999998E-2</c:v>
                </c:pt>
                <c:pt idx="3">
                  <c:v>5.8799999999999998E-2</c:v>
                </c:pt>
                <c:pt idx="4">
                  <c:v>5.8400000000000001E-2</c:v>
                </c:pt>
              </c:numCache>
            </c:numRef>
          </c:val>
          <c:extLst>
            <c:ext xmlns:c16="http://schemas.microsoft.com/office/drawing/2014/chart" uri="{C3380CC4-5D6E-409C-BE32-E72D297353CC}">
              <c16:uniqueId val="{00000000-308E-4637-88FE-93E428EF133F}"/>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5'!$BJ$6:$BJ$10</c:f>
              <c:strCache>
                <c:ptCount val="5"/>
                <c:pt idx="0">
                  <c:v>MICROSOFT</c:v>
                </c:pt>
                <c:pt idx="1">
                  <c:v>EXXON MOBIL</c:v>
                </c:pt>
                <c:pt idx="2">
                  <c:v>APPLE</c:v>
                </c:pt>
                <c:pt idx="3">
                  <c:v>JP MORGAN CHASE &amp; CO.</c:v>
                </c:pt>
                <c:pt idx="4">
                  <c:v>JOHNSON &amp; JOHNSON</c:v>
                </c:pt>
              </c:strCache>
            </c:strRef>
          </c:cat>
          <c:val>
            <c:numRef>
              <c:f>'Top 5'!$BI$6:$BI$10</c:f>
              <c:numCache>
                <c:formatCode>#,##0</c:formatCode>
                <c:ptCount val="5"/>
                <c:pt idx="0">
                  <c:v>20386573</c:v>
                </c:pt>
                <c:pt idx="1">
                  <c:v>15368490</c:v>
                </c:pt>
                <c:pt idx="2">
                  <c:v>15017533</c:v>
                </c:pt>
                <c:pt idx="3">
                  <c:v>13647666</c:v>
                </c:pt>
                <c:pt idx="4">
                  <c:v>11553041</c:v>
                </c:pt>
              </c:numCache>
            </c:numRef>
          </c:val>
          <c:extLst>
            <c:ext xmlns:c16="http://schemas.microsoft.com/office/drawing/2014/chart" uri="{C3380CC4-5D6E-409C-BE32-E72D297353CC}">
              <c16:uniqueId val="{00000000-D57D-4A57-8861-33328D8DD0FA}"/>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94722222222225E-2"/>
          <c:y val="4.0251944444444444E-2"/>
          <c:w val="0.94284601851851857"/>
          <c:h val="0.78096611111111114"/>
        </c:manualLayout>
      </c:layout>
      <c:barChart>
        <c:barDir val="col"/>
        <c:grouping val="stacked"/>
        <c:varyColors val="0"/>
        <c:ser>
          <c:idx val="0"/>
          <c:order val="0"/>
          <c:tx>
            <c:strRef>
              <c:f>'Performance Beitrag'!$O$5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3.2677777777777887E-3"/>
                  <c:y val="0.100284999999999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AC-4E39-98F3-A9FE193DD00A}"/>
                </c:ext>
              </c:extLst>
            </c:dLbl>
            <c:dLbl>
              <c:idx val="1"/>
              <c:layout>
                <c:manualLayout>
                  <c:x val="2.8083333333332903E-3"/>
                  <c:y val="-2.5593055555555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AC-4E39-98F3-A9FE193DD00A}"/>
                </c:ext>
              </c:extLst>
            </c:dLbl>
            <c:dLbl>
              <c:idx val="2"/>
              <c:layout>
                <c:manualLayout>
                  <c:x val="2.0073148148148146E-3"/>
                  <c:y val="-8.5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AC-4E39-98F3-A9FE193DD00A}"/>
                </c:ext>
              </c:extLst>
            </c:dLbl>
            <c:dLbl>
              <c:idx val="3"/>
              <c:layout>
                <c:manualLayout>
                  <c:x val="3.4722222222135987E-5"/>
                  <c:y val="-2.2940833333333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AC-4E39-98F3-A9FE193DD00A}"/>
                </c:ext>
              </c:extLst>
            </c:dLbl>
            <c:dLbl>
              <c:idx val="4"/>
              <c:layout>
                <c:manualLayout>
                  <c:x val="-8.6233571723655416E-17"/>
                  <c:y val="-5.66111111111111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AC-4E39-98F3-A9FE193DD00A}"/>
                </c:ext>
              </c:extLst>
            </c:dLbl>
            <c:dLbl>
              <c:idx val="5"/>
              <c:layout>
                <c:manualLayout>
                  <c:x val="2.8099074074074072E-3"/>
                  <c:y val="6.15638888888888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AC-4E39-98F3-A9FE193DD00A}"/>
                </c:ext>
              </c:extLst>
            </c:dLbl>
            <c:dLbl>
              <c:idx val="6"/>
              <c:layout>
                <c:manualLayout>
                  <c:x val="0"/>
                  <c:y val="1.61404803479063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AC-4E39-98F3-A9FE193DD00A}"/>
                </c:ext>
              </c:extLst>
            </c:dLbl>
            <c:dLbl>
              <c:idx val="7"/>
              <c:layout>
                <c:manualLayout>
                  <c:x val="1.175925925925926E-3"/>
                  <c:y val="9.1233333333333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AC-4E39-98F3-A9FE193DD00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Beitrag'!$N$6:$N$13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Beitrag'!$O$6:$O$13</c:f>
              <c:numCache>
                <c:formatCode>0.00%</c:formatCode>
                <c:ptCount val="8"/>
                <c:pt idx="0">
                  <c:v>1.028830711722506E-2</c:v>
                </c:pt>
                <c:pt idx="1">
                  <c:v>2.3955862335767186E-3</c:v>
                </c:pt>
                <c:pt idx="2">
                  <c:v>-2.252865727096065E-2</c:v>
                </c:pt>
                <c:pt idx="3">
                  <c:v>7.719362572482602E-2</c:v>
                </c:pt>
                <c:pt idx="4">
                  <c:v>-8.3524480127448841E-2</c:v>
                </c:pt>
                <c:pt idx="5">
                  <c:v>0.11503172052782751</c:v>
                </c:pt>
                <c:pt idx="6">
                  <c:v>3.6030613340801487E-2</c:v>
                </c:pt>
                <c:pt idx="7">
                  <c:v>8.2329480773230879E-2</c:v>
                </c:pt>
              </c:numCache>
            </c:numRef>
          </c:val>
          <c:extLst>
            <c:ext xmlns:c16="http://schemas.microsoft.com/office/drawing/2014/chart" uri="{C3380CC4-5D6E-409C-BE32-E72D297353CC}">
              <c16:uniqueId val="{00000008-E6AC-4E39-98F3-A9FE193DD00A}"/>
            </c:ext>
          </c:extLst>
        </c:ser>
        <c:ser>
          <c:idx val="1"/>
          <c:order val="1"/>
          <c:tx>
            <c:strRef>
              <c:f>'Performance Beitrag'!$Q$5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0"/>
                  <c:y val="-6.20709416388138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AC-4E39-98F3-A9FE193DD00A}"/>
                </c:ext>
              </c:extLst>
            </c:dLbl>
            <c:dLbl>
              <c:idx val="1"/>
              <c:layout>
                <c:manualLayout>
                  <c:x val="0"/>
                  <c:y val="-6.218591939587720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336162988988364E-2"/>
                      <c:h val="6.9026551882352724E-2"/>
                    </c:manualLayout>
                  </c15:layout>
                </c:ext>
                <c:ext xmlns:c16="http://schemas.microsoft.com/office/drawing/2014/chart" uri="{C3380CC4-5D6E-409C-BE32-E72D297353CC}">
                  <c16:uniqueId val="{0000000A-E6AC-4E39-98F3-A9FE193DD00A}"/>
                </c:ext>
              </c:extLst>
            </c:dLbl>
            <c:dLbl>
              <c:idx val="2"/>
              <c:layout>
                <c:manualLayout>
                  <c:x val="3.5277777777777347E-3"/>
                  <c:y val="-4.71422222222222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AC-4E39-98F3-A9FE193DD00A}"/>
                </c:ext>
              </c:extLst>
            </c:dLbl>
            <c:dLbl>
              <c:idx val="3"/>
              <c:layout>
                <c:manualLayout>
                  <c:x val="-5.9854689897205034E-17"/>
                  <c:y val="-5.98827371960297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AC-4E39-98F3-A9FE193DD00A}"/>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AC-4E39-98F3-A9FE193DD00A}"/>
                </c:ext>
              </c:extLst>
            </c:dLbl>
            <c:dLbl>
              <c:idx val="5"/>
              <c:layout>
                <c:manualLayout>
                  <c:x val="1.6324074074073212E-3"/>
                  <c:y val="-7.29152777777778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AC-4E39-98F3-A9FE193DD00A}"/>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AC-4E39-98F3-A9FE193DD00A}"/>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AC-4E39-98F3-A9FE193DD00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Beitrag'!$N$6:$N$13</c:f>
              <c:strCache>
                <c:ptCount val="8"/>
                <c:pt idx="0">
                  <c:v>1986-1990</c:v>
                </c:pt>
                <c:pt idx="1">
                  <c:v>1991-1995</c:v>
                </c:pt>
                <c:pt idx="2">
                  <c:v>1996-2000</c:v>
                </c:pt>
                <c:pt idx="3">
                  <c:v>2001-2005</c:v>
                </c:pt>
                <c:pt idx="4">
                  <c:v>2006-2010</c:v>
                </c:pt>
                <c:pt idx="5">
                  <c:v>2011-2015</c:v>
                </c:pt>
                <c:pt idx="6">
                  <c:v>2016-2020</c:v>
                </c:pt>
                <c:pt idx="7">
                  <c:v>2021-2025</c:v>
                </c:pt>
              </c:strCache>
            </c:strRef>
          </c:cat>
          <c:val>
            <c:numRef>
              <c:f>'Performance Beitrag'!$Q$6:$Q$13</c:f>
              <c:numCache>
                <c:formatCode>0.00%</c:formatCode>
                <c:ptCount val="8"/>
                <c:pt idx="0">
                  <c:v>6.8837988425529684E-3</c:v>
                </c:pt>
                <c:pt idx="1">
                  <c:v>3.3176535530665685E-3</c:v>
                </c:pt>
                <c:pt idx="2">
                  <c:v>5.1976013045194058E-3</c:v>
                </c:pt>
                <c:pt idx="3">
                  <c:v>1.5652205794594698E-2</c:v>
                </c:pt>
                <c:pt idx="4">
                  <c:v>1.8485143595821985E-2</c:v>
                </c:pt>
                <c:pt idx="5">
                  <c:v>2.5916809702885679E-2</c:v>
                </c:pt>
                <c:pt idx="6">
                  <c:v>2.4109288206835666E-2</c:v>
                </c:pt>
                <c:pt idx="7">
                  <c:v>2.6290410373527306E-2</c:v>
                </c:pt>
              </c:numCache>
            </c:numRef>
          </c:val>
          <c:extLst>
            <c:ext xmlns:c16="http://schemas.microsoft.com/office/drawing/2014/chart" uri="{C3380CC4-5D6E-409C-BE32-E72D297353CC}">
              <c16:uniqueId val="{00000011-E6AC-4E39-98F3-A9FE193DD00A}"/>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6"/>
          <c:order val="0"/>
          <c:tx>
            <c:strRef>
              <c:f>'DY Brackets'!$BB$12</c:f>
              <c:strCache>
                <c:ptCount val="1"/>
                <c:pt idx="0">
                  <c:v>DY = 0%</c:v>
                </c:pt>
              </c:strCache>
            </c:strRef>
          </c:tx>
          <c:spPr>
            <a:solidFill>
              <a:schemeClr val="accent1">
                <a:lumMod val="60000"/>
              </a:schemeClr>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Brackets'!$BE$12:$BY$12</c:f>
              <c:numCache>
                <c:formatCode>0.00%</c:formatCode>
                <c:ptCount val="21"/>
                <c:pt idx="0">
                  <c:v>0.2857142857142857</c:v>
                </c:pt>
                <c:pt idx="1">
                  <c:v>0.28921568627450983</c:v>
                </c:pt>
                <c:pt idx="2">
                  <c:v>0.28344671201814059</c:v>
                </c:pt>
                <c:pt idx="3">
                  <c:v>0.24336283185840707</c:v>
                </c:pt>
                <c:pt idx="4">
                  <c:v>0.29723991507430997</c:v>
                </c:pt>
                <c:pt idx="5">
                  <c:v>0.27600000000000002</c:v>
                </c:pt>
                <c:pt idx="6">
                  <c:v>0.21772639691714837</c:v>
                </c:pt>
                <c:pt idx="7">
                  <c:v>0.24022346368715083</c:v>
                </c:pt>
                <c:pt idx="8">
                  <c:v>0.24471830985915494</c:v>
                </c:pt>
                <c:pt idx="9">
                  <c:v>0.23322147651006711</c:v>
                </c:pt>
                <c:pt idx="10">
                  <c:v>0.19500000000000001</c:v>
                </c:pt>
                <c:pt idx="11">
                  <c:v>0.20418848167539266</c:v>
                </c:pt>
                <c:pt idx="12">
                  <c:v>0.22654867256637168</c:v>
                </c:pt>
                <c:pt idx="13">
                  <c:v>0.17499999999999999</c:v>
                </c:pt>
                <c:pt idx="14">
                  <c:v>0.17304492512479203</c:v>
                </c:pt>
                <c:pt idx="15">
                  <c:v>0.19966722129783693</c:v>
                </c:pt>
                <c:pt idx="16">
                  <c:v>0.25457570715474209</c:v>
                </c:pt>
                <c:pt idx="17">
                  <c:v>0.22129783693843594</c:v>
                </c:pt>
                <c:pt idx="18">
                  <c:v>0.23128119800332778</c:v>
                </c:pt>
                <c:pt idx="19">
                  <c:v>0.255</c:v>
                </c:pt>
                <c:pt idx="20">
                  <c:v>0.23166666666666666</c:v>
                </c:pt>
              </c:numCache>
            </c:numRef>
          </c:val>
          <c:extLst>
            <c:ext xmlns:c16="http://schemas.microsoft.com/office/drawing/2014/chart" uri="{C3380CC4-5D6E-409C-BE32-E72D297353CC}">
              <c16:uniqueId val="{00000000-67A2-43C4-AED8-67BEB3589A37}"/>
            </c:ext>
          </c:extLst>
        </c:ser>
        <c:ser>
          <c:idx val="5"/>
          <c:order val="1"/>
          <c:tx>
            <c:strRef>
              <c:f>'DY Brackets'!$BB$11</c:f>
              <c:strCache>
                <c:ptCount val="1"/>
                <c:pt idx="0">
                  <c:v>DY 0% - 1%</c:v>
                </c:pt>
              </c:strCache>
            </c:strRef>
          </c:tx>
          <c:spPr>
            <a:solidFill>
              <a:schemeClr val="accent6"/>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Brackets'!$BE$11:$BY$11</c:f>
              <c:numCache>
                <c:formatCode>0.00%</c:formatCode>
                <c:ptCount val="21"/>
                <c:pt idx="0">
                  <c:v>0.11688311688311688</c:v>
                </c:pt>
                <c:pt idx="1">
                  <c:v>0.17401960784313725</c:v>
                </c:pt>
                <c:pt idx="2">
                  <c:v>0.22448979591836735</c:v>
                </c:pt>
                <c:pt idx="3">
                  <c:v>6.1946902654867256E-2</c:v>
                </c:pt>
                <c:pt idx="4">
                  <c:v>0.17409766454352441</c:v>
                </c:pt>
                <c:pt idx="5">
                  <c:v>0.17799999999999999</c:v>
                </c:pt>
                <c:pt idx="6">
                  <c:v>0.11753371868978806</c:v>
                </c:pt>
                <c:pt idx="7">
                  <c:v>0.15642458100558659</c:v>
                </c:pt>
                <c:pt idx="8">
                  <c:v>0.15140845070422534</c:v>
                </c:pt>
                <c:pt idx="9">
                  <c:v>0.17785234899328858</c:v>
                </c:pt>
                <c:pt idx="10">
                  <c:v>0.19666666666666666</c:v>
                </c:pt>
                <c:pt idx="11">
                  <c:v>0.18150087260034903</c:v>
                </c:pt>
                <c:pt idx="12">
                  <c:v>0.17522123893805311</c:v>
                </c:pt>
                <c:pt idx="13">
                  <c:v>0.17833333333333334</c:v>
                </c:pt>
                <c:pt idx="14">
                  <c:v>0.16805324459234608</c:v>
                </c:pt>
                <c:pt idx="15">
                  <c:v>0.20465890183028287</c:v>
                </c:pt>
                <c:pt idx="16">
                  <c:v>0.23960066555740434</c:v>
                </c:pt>
                <c:pt idx="17">
                  <c:v>0.19467554076539101</c:v>
                </c:pt>
                <c:pt idx="18">
                  <c:v>0.22129783693843594</c:v>
                </c:pt>
                <c:pt idx="19">
                  <c:v>0.22500000000000001</c:v>
                </c:pt>
                <c:pt idx="20">
                  <c:v>0.24</c:v>
                </c:pt>
              </c:numCache>
            </c:numRef>
          </c:val>
          <c:extLst>
            <c:ext xmlns:c16="http://schemas.microsoft.com/office/drawing/2014/chart" uri="{C3380CC4-5D6E-409C-BE32-E72D297353CC}">
              <c16:uniqueId val="{00000001-67A2-43C4-AED8-67BEB3589A37}"/>
            </c:ext>
          </c:extLst>
        </c:ser>
        <c:ser>
          <c:idx val="4"/>
          <c:order val="2"/>
          <c:tx>
            <c:strRef>
              <c:f>'DY Brackets'!$BB$10</c:f>
              <c:strCache>
                <c:ptCount val="1"/>
                <c:pt idx="0">
                  <c:v>DY 1% - 2%</c:v>
                </c:pt>
              </c:strCache>
            </c:strRef>
          </c:tx>
          <c:spPr>
            <a:solidFill>
              <a:schemeClr val="accent5"/>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Brackets'!$BE$10:$BY$10</c:f>
              <c:numCache>
                <c:formatCode>0.00%</c:formatCode>
                <c:ptCount val="21"/>
                <c:pt idx="0">
                  <c:v>0.17402597402597403</c:v>
                </c:pt>
                <c:pt idx="1">
                  <c:v>0.14950980392156862</c:v>
                </c:pt>
                <c:pt idx="2">
                  <c:v>0.17233560090702948</c:v>
                </c:pt>
                <c:pt idx="3">
                  <c:v>0.11061946902654868</c:v>
                </c:pt>
                <c:pt idx="4">
                  <c:v>0.18046709129511676</c:v>
                </c:pt>
                <c:pt idx="5">
                  <c:v>0.21199999999999999</c:v>
                </c:pt>
                <c:pt idx="6">
                  <c:v>0.16955684007707128</c:v>
                </c:pt>
                <c:pt idx="7">
                  <c:v>0.19180633147113593</c:v>
                </c:pt>
                <c:pt idx="8">
                  <c:v>0.18133802816901409</c:v>
                </c:pt>
                <c:pt idx="9">
                  <c:v>0.18288590604026847</c:v>
                </c:pt>
                <c:pt idx="10">
                  <c:v>0.16166666666666665</c:v>
                </c:pt>
                <c:pt idx="11">
                  <c:v>0.17102966841186737</c:v>
                </c:pt>
                <c:pt idx="12">
                  <c:v>0.15752212389380532</c:v>
                </c:pt>
                <c:pt idx="13">
                  <c:v>0.13333333333333333</c:v>
                </c:pt>
                <c:pt idx="14">
                  <c:v>0.1464226289517471</c:v>
                </c:pt>
                <c:pt idx="15">
                  <c:v>0.1464226289517471</c:v>
                </c:pt>
                <c:pt idx="16">
                  <c:v>0.12479201331114809</c:v>
                </c:pt>
                <c:pt idx="17">
                  <c:v>0.1064891846921797</c:v>
                </c:pt>
                <c:pt idx="18">
                  <c:v>0.11647254575707154</c:v>
                </c:pt>
                <c:pt idx="19">
                  <c:v>0.15166666666666667</c:v>
                </c:pt>
                <c:pt idx="20">
                  <c:v>0.11166666666666666</c:v>
                </c:pt>
              </c:numCache>
            </c:numRef>
          </c:val>
          <c:extLst>
            <c:ext xmlns:c16="http://schemas.microsoft.com/office/drawing/2014/chart" uri="{C3380CC4-5D6E-409C-BE32-E72D297353CC}">
              <c16:uniqueId val="{00000002-67A2-43C4-AED8-67BEB3589A37}"/>
            </c:ext>
          </c:extLst>
        </c:ser>
        <c:ser>
          <c:idx val="3"/>
          <c:order val="3"/>
          <c:tx>
            <c:strRef>
              <c:f>'DY Brackets'!$BB$9</c:f>
              <c:strCache>
                <c:ptCount val="1"/>
                <c:pt idx="0">
                  <c:v>DY 2% - 3%</c:v>
                </c:pt>
              </c:strCache>
            </c:strRef>
          </c:tx>
          <c:spPr>
            <a:solidFill>
              <a:schemeClr val="accent4"/>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Brackets'!$BE$9:$BY$9</c:f>
              <c:numCache>
                <c:formatCode>0.00%</c:formatCode>
                <c:ptCount val="21"/>
                <c:pt idx="0">
                  <c:v>0.13246753246753246</c:v>
                </c:pt>
                <c:pt idx="1">
                  <c:v>0.13480392156862744</c:v>
                </c:pt>
                <c:pt idx="2">
                  <c:v>0.12471655328798185</c:v>
                </c:pt>
                <c:pt idx="3">
                  <c:v>0.10176991150442478</c:v>
                </c:pt>
                <c:pt idx="4">
                  <c:v>0.14225053078556263</c:v>
                </c:pt>
                <c:pt idx="5">
                  <c:v>0.126</c:v>
                </c:pt>
                <c:pt idx="6">
                  <c:v>0.13487475915221581</c:v>
                </c:pt>
                <c:pt idx="7">
                  <c:v>0.11731843575418995</c:v>
                </c:pt>
                <c:pt idx="8">
                  <c:v>0.13028169014084506</c:v>
                </c:pt>
                <c:pt idx="9">
                  <c:v>0.11409395973154363</c:v>
                </c:pt>
                <c:pt idx="10">
                  <c:v>0.13500000000000001</c:v>
                </c:pt>
                <c:pt idx="11">
                  <c:v>0.12914485165794065</c:v>
                </c:pt>
                <c:pt idx="12">
                  <c:v>0.13451327433628318</c:v>
                </c:pt>
                <c:pt idx="13">
                  <c:v>0.11833333333333333</c:v>
                </c:pt>
                <c:pt idx="14">
                  <c:v>0.10815307820299501</c:v>
                </c:pt>
                <c:pt idx="15">
                  <c:v>0.12312811980033278</c:v>
                </c:pt>
                <c:pt idx="16">
                  <c:v>8.9850249584026626E-2</c:v>
                </c:pt>
                <c:pt idx="17">
                  <c:v>0.10981697171381032</c:v>
                </c:pt>
                <c:pt idx="18">
                  <c:v>8.9850249584026626E-2</c:v>
                </c:pt>
                <c:pt idx="19">
                  <c:v>0.09</c:v>
                </c:pt>
                <c:pt idx="20">
                  <c:v>9.6666666666666665E-2</c:v>
                </c:pt>
              </c:numCache>
            </c:numRef>
          </c:val>
          <c:extLst>
            <c:ext xmlns:c16="http://schemas.microsoft.com/office/drawing/2014/chart" uri="{C3380CC4-5D6E-409C-BE32-E72D297353CC}">
              <c16:uniqueId val="{00000003-67A2-43C4-AED8-67BEB3589A37}"/>
            </c:ext>
          </c:extLst>
        </c:ser>
        <c:ser>
          <c:idx val="2"/>
          <c:order val="4"/>
          <c:tx>
            <c:strRef>
              <c:f>'DY Brackets'!$BB$8</c:f>
              <c:strCache>
                <c:ptCount val="1"/>
                <c:pt idx="0">
                  <c:v>DY 3% - 4%</c:v>
                </c:pt>
              </c:strCache>
            </c:strRef>
          </c:tx>
          <c:spPr>
            <a:solidFill>
              <a:schemeClr val="accent3"/>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Brackets'!$BE$8:$BY$8</c:f>
              <c:numCache>
                <c:formatCode>0.00%</c:formatCode>
                <c:ptCount val="21"/>
                <c:pt idx="0">
                  <c:v>8.0519480519480519E-2</c:v>
                </c:pt>
                <c:pt idx="1">
                  <c:v>9.8039215686274508E-2</c:v>
                </c:pt>
                <c:pt idx="2">
                  <c:v>8.1632653061224483E-2</c:v>
                </c:pt>
                <c:pt idx="3">
                  <c:v>7.7433628318584066E-2</c:v>
                </c:pt>
                <c:pt idx="4">
                  <c:v>8.7048832271762203E-2</c:v>
                </c:pt>
                <c:pt idx="5">
                  <c:v>7.1999999999999995E-2</c:v>
                </c:pt>
                <c:pt idx="6">
                  <c:v>0.10211946050096339</c:v>
                </c:pt>
                <c:pt idx="7">
                  <c:v>8.5661080074487903E-2</c:v>
                </c:pt>
                <c:pt idx="8">
                  <c:v>8.8028169014084501E-2</c:v>
                </c:pt>
                <c:pt idx="9">
                  <c:v>9.2281879194630878E-2</c:v>
                </c:pt>
                <c:pt idx="10">
                  <c:v>0.12833333333333333</c:v>
                </c:pt>
                <c:pt idx="11">
                  <c:v>9.0750436300174514E-2</c:v>
                </c:pt>
                <c:pt idx="12">
                  <c:v>6.7256637168141592E-2</c:v>
                </c:pt>
                <c:pt idx="13">
                  <c:v>0.10833333333333334</c:v>
                </c:pt>
                <c:pt idx="14">
                  <c:v>0.11980033277870217</c:v>
                </c:pt>
                <c:pt idx="15">
                  <c:v>7.4875207986688855E-2</c:v>
                </c:pt>
                <c:pt idx="16">
                  <c:v>7.8202995008319467E-2</c:v>
                </c:pt>
                <c:pt idx="17">
                  <c:v>7.4875207986688855E-2</c:v>
                </c:pt>
                <c:pt idx="18">
                  <c:v>0.10149750415973377</c:v>
                </c:pt>
                <c:pt idx="19">
                  <c:v>6.6666666666666666E-2</c:v>
                </c:pt>
                <c:pt idx="20">
                  <c:v>9.5000000000000001E-2</c:v>
                </c:pt>
              </c:numCache>
            </c:numRef>
          </c:val>
          <c:extLst>
            <c:ext xmlns:c16="http://schemas.microsoft.com/office/drawing/2014/chart" uri="{C3380CC4-5D6E-409C-BE32-E72D297353CC}">
              <c16:uniqueId val="{00000004-67A2-43C4-AED8-67BEB3589A37}"/>
            </c:ext>
          </c:extLst>
        </c:ser>
        <c:ser>
          <c:idx val="1"/>
          <c:order val="5"/>
          <c:tx>
            <c:strRef>
              <c:f>'DY Brackets'!$BB$7</c:f>
              <c:strCache>
                <c:ptCount val="1"/>
                <c:pt idx="0">
                  <c:v>DY 4% - 5%</c:v>
                </c:pt>
              </c:strCache>
            </c:strRef>
          </c:tx>
          <c:spPr>
            <a:solidFill>
              <a:schemeClr val="accent2"/>
            </a:solidFill>
            <a:ln w="25400">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Brackets'!$BE$7:$BY$7</c:f>
              <c:numCache>
                <c:formatCode>0.00%</c:formatCode>
                <c:ptCount val="21"/>
                <c:pt idx="0">
                  <c:v>7.0129870129870125E-2</c:v>
                </c:pt>
                <c:pt idx="1">
                  <c:v>7.1078431372549017E-2</c:v>
                </c:pt>
                <c:pt idx="2">
                  <c:v>3.6281179138321996E-2</c:v>
                </c:pt>
                <c:pt idx="3">
                  <c:v>7.7433628318584066E-2</c:v>
                </c:pt>
                <c:pt idx="4">
                  <c:v>3.1847133757961783E-2</c:v>
                </c:pt>
                <c:pt idx="5">
                  <c:v>4.3999999999999997E-2</c:v>
                </c:pt>
                <c:pt idx="6">
                  <c:v>5.7803468208092484E-2</c:v>
                </c:pt>
                <c:pt idx="7">
                  <c:v>7.6350093109869649E-2</c:v>
                </c:pt>
                <c:pt idx="8">
                  <c:v>8.6267605633802813E-2</c:v>
                </c:pt>
                <c:pt idx="9">
                  <c:v>7.7181208053691275E-2</c:v>
                </c:pt>
                <c:pt idx="10">
                  <c:v>7.3333333333333334E-2</c:v>
                </c:pt>
                <c:pt idx="11">
                  <c:v>8.0279232111692841E-2</c:v>
                </c:pt>
                <c:pt idx="12">
                  <c:v>6.7256637168141592E-2</c:v>
                </c:pt>
                <c:pt idx="13">
                  <c:v>0.09</c:v>
                </c:pt>
                <c:pt idx="14">
                  <c:v>7.6539101497504161E-2</c:v>
                </c:pt>
                <c:pt idx="15">
                  <c:v>6.3227953410981697E-2</c:v>
                </c:pt>
                <c:pt idx="16">
                  <c:v>6.9883527454242922E-2</c:v>
                </c:pt>
                <c:pt idx="17">
                  <c:v>7.3211314475873548E-2</c:v>
                </c:pt>
                <c:pt idx="18">
                  <c:v>6.4891846921797003E-2</c:v>
                </c:pt>
                <c:pt idx="19">
                  <c:v>0.05</c:v>
                </c:pt>
                <c:pt idx="20">
                  <c:v>6.6666666666666666E-2</c:v>
                </c:pt>
              </c:numCache>
            </c:numRef>
          </c:val>
          <c:extLst>
            <c:ext xmlns:c16="http://schemas.microsoft.com/office/drawing/2014/chart" uri="{C3380CC4-5D6E-409C-BE32-E72D297353CC}">
              <c16:uniqueId val="{00000005-67A2-43C4-AED8-67BEB3589A37}"/>
            </c:ext>
          </c:extLst>
        </c:ser>
        <c:ser>
          <c:idx val="0"/>
          <c:order val="6"/>
          <c:tx>
            <c:strRef>
              <c:f>'DY Brackets'!$BB$6</c:f>
              <c:strCache>
                <c:ptCount val="1"/>
                <c:pt idx="0">
                  <c:v>DY &gt; 5%</c:v>
                </c:pt>
              </c:strCache>
            </c:strRef>
          </c:tx>
          <c:spPr>
            <a:solidFill>
              <a:schemeClr val="accent1"/>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'DY Brackets'!$BE$6:$BY$6</c:f>
              <c:numCache>
                <c:formatCode>0.00%</c:formatCode>
                <c:ptCount val="21"/>
                <c:pt idx="0">
                  <c:v>0.14025974025974031</c:v>
                </c:pt>
                <c:pt idx="1">
                  <c:v>8.3333333333333259E-2</c:v>
                </c:pt>
                <c:pt idx="2">
                  <c:v>7.7097505668934252E-2</c:v>
                </c:pt>
                <c:pt idx="3">
                  <c:v>0.32743362831858414</c:v>
                </c:pt>
                <c:pt idx="4">
                  <c:v>8.7048832271762189E-2</c:v>
                </c:pt>
                <c:pt idx="5">
                  <c:v>9.2000000000000082E-2</c:v>
                </c:pt>
                <c:pt idx="6">
                  <c:v>0.20038535645472066</c:v>
                </c:pt>
                <c:pt idx="7">
                  <c:v>0.13221601489757917</c:v>
                </c:pt>
                <c:pt idx="8">
                  <c:v>0.11795774647887325</c:v>
                </c:pt>
                <c:pt idx="9">
                  <c:v>0.12248322147651003</c:v>
                </c:pt>
                <c:pt idx="10">
                  <c:v>0.1100000000000001</c:v>
                </c:pt>
                <c:pt idx="11">
                  <c:v>0.14310645724258286</c:v>
                </c:pt>
                <c:pt idx="12">
                  <c:v>0.1716814159292035</c:v>
                </c:pt>
                <c:pt idx="13">
                  <c:v>0.19666666666666677</c:v>
                </c:pt>
                <c:pt idx="14">
                  <c:v>0.20798668885191351</c:v>
                </c:pt>
                <c:pt idx="15">
                  <c:v>0.18801996672212984</c:v>
                </c:pt>
                <c:pt idx="16">
                  <c:v>0.14309484193011646</c:v>
                </c:pt>
                <c:pt idx="17">
                  <c:v>0.21963394342762066</c:v>
                </c:pt>
                <c:pt idx="18">
                  <c:v>0.17470881863560728</c:v>
                </c:pt>
                <c:pt idx="19">
                  <c:v>0.16166666666666663</c:v>
                </c:pt>
                <c:pt idx="20">
                  <c:v>0.15833333333333333</c:v>
                </c:pt>
              </c:numCache>
            </c:numRef>
          </c:val>
          <c:extLst>
            <c:ext xmlns:c16="http://schemas.microsoft.com/office/drawing/2014/chart" uri="{C3380CC4-5D6E-409C-BE32-E72D297353CC}">
              <c16:uniqueId val="{00000006-67A2-43C4-AED8-67BEB3589A37}"/>
            </c:ext>
          </c:extLst>
        </c:ser>
        <c:dLbls>
          <c:showLegendKey val="0"/>
          <c:showVal val="0"/>
          <c:showCatName val="0"/>
          <c:showSerName val="0"/>
          <c:showPercent val="0"/>
          <c:showBubbleSize val="0"/>
        </c:dLbls>
        <c:axId val="321067967"/>
        <c:axId val="321067007"/>
      </c:areaChart>
      <c:areaChart>
        <c:grouping val="stacked"/>
        <c:varyColors val="0"/>
        <c:ser>
          <c:idx val="7"/>
          <c:order val="7"/>
          <c:tx>
            <c:strRef>
              <c:f>'DY Brackets'!$BB$14</c:f>
              <c:strCache>
                <c:ptCount val="1"/>
              </c:strCache>
            </c:strRef>
          </c:tx>
          <c:spPr>
            <a:noFill/>
            <a:ln w="25400">
              <a:noFill/>
            </a:ln>
            <a:effectLst/>
          </c:spPr>
          <c:val>
            <c:numRef>
              <c:f>'DY Brackets'!$BE$14:$BY$14</c:f>
              <c:numCache>
                <c:formatCode>0.0%</c:formatCode>
                <c:ptCount val="21"/>
                <c:pt idx="0">
                  <c:v>1</c:v>
                </c:pt>
                <c:pt idx="1">
                  <c:v>1</c:v>
                </c:pt>
                <c:pt idx="2">
                  <c:v>1</c:v>
                </c:pt>
                <c:pt idx="3">
                  <c:v>1</c:v>
                </c:pt>
                <c:pt idx="4">
                  <c:v>0.99999999999999978</c:v>
                </c:pt>
                <c:pt idx="5">
                  <c:v>1</c:v>
                </c:pt>
                <c:pt idx="6">
                  <c:v>1</c:v>
                </c:pt>
                <c:pt idx="7">
                  <c:v>1</c:v>
                </c:pt>
                <c:pt idx="8">
                  <c:v>1</c:v>
                </c:pt>
                <c:pt idx="9">
                  <c:v>1</c:v>
                </c:pt>
                <c:pt idx="10">
                  <c:v>1</c:v>
                </c:pt>
                <c:pt idx="11">
                  <c:v>1</c:v>
                </c:pt>
                <c:pt idx="12">
                  <c:v>0.99999999999999989</c:v>
                </c:pt>
                <c:pt idx="13">
                  <c:v>1</c:v>
                </c:pt>
                <c:pt idx="14">
                  <c:v>1</c:v>
                </c:pt>
                <c:pt idx="15">
                  <c:v>1</c:v>
                </c:pt>
                <c:pt idx="16">
                  <c:v>1</c:v>
                </c:pt>
                <c:pt idx="17">
                  <c:v>1</c:v>
                </c:pt>
                <c:pt idx="18">
                  <c:v>1</c:v>
                </c:pt>
                <c:pt idx="19">
                  <c:v>1</c:v>
                </c:pt>
                <c:pt idx="20">
                  <c:v>1</c:v>
                </c:pt>
              </c:numCache>
            </c:numRef>
          </c:val>
          <c:extLst>
            <c:ext xmlns:c16="http://schemas.microsoft.com/office/drawing/2014/chart" uri="{C3380CC4-5D6E-409C-BE32-E72D297353CC}">
              <c16:uniqueId val="{00000007-67A2-43C4-AED8-67BEB3589A37}"/>
            </c:ext>
          </c:extLst>
        </c:ser>
        <c:dLbls>
          <c:showLegendKey val="0"/>
          <c:showVal val="0"/>
          <c:showCatName val="0"/>
          <c:showSerName val="0"/>
          <c:showPercent val="0"/>
          <c:showBubbleSize val="0"/>
        </c:dLbls>
        <c:axId val="2132024367"/>
        <c:axId val="1354807087"/>
      </c:areaChart>
      <c:catAx>
        <c:axId val="3210679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321067007"/>
        <c:crosses val="autoZero"/>
        <c:auto val="1"/>
        <c:lblAlgn val="ctr"/>
        <c:lblOffset val="100"/>
        <c:noMultiLvlLbl val="0"/>
      </c:catAx>
      <c:valAx>
        <c:axId val="32106700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321067967"/>
        <c:crosses val="autoZero"/>
        <c:crossBetween val="midCat"/>
      </c:valAx>
      <c:valAx>
        <c:axId val="1354807087"/>
        <c:scaling>
          <c:orientation val="minMax"/>
          <c:max val="1"/>
          <c:min val="0"/>
        </c:scaling>
        <c:delete val="0"/>
        <c:axPos val="r"/>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2132024367"/>
        <c:crosses val="max"/>
        <c:crossBetween val="midCat"/>
        <c:minorUnit val="0.1"/>
      </c:valAx>
      <c:catAx>
        <c:axId val="2132024367"/>
        <c:scaling>
          <c:orientation val="minMax"/>
        </c:scaling>
        <c:delete val="1"/>
        <c:axPos val="b"/>
        <c:majorTickMark val="out"/>
        <c:minorTickMark val="none"/>
        <c:tickLblPos val="nextTo"/>
        <c:crossAx val="13548070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Payers!$D$5618:$X$5618</c:f>
              <c:numCache>
                <c:formatCode>#,##0</c:formatCode>
                <c:ptCount val="21"/>
                <c:pt idx="0">
                  <c:v>1463</c:v>
                </c:pt>
                <c:pt idx="1">
                  <c:v>1557</c:v>
                </c:pt>
                <c:pt idx="2">
                  <c:v>1674</c:v>
                </c:pt>
                <c:pt idx="3">
                  <c:v>1780</c:v>
                </c:pt>
                <c:pt idx="4">
                  <c:v>1706</c:v>
                </c:pt>
                <c:pt idx="5">
                  <c:v>1862</c:v>
                </c:pt>
                <c:pt idx="6">
                  <c:v>2021</c:v>
                </c:pt>
                <c:pt idx="7">
                  <c:v>2052</c:v>
                </c:pt>
                <c:pt idx="8">
                  <c:v>2115</c:v>
                </c:pt>
                <c:pt idx="9">
                  <c:v>2237</c:v>
                </c:pt>
                <c:pt idx="10">
                  <c:v>2322</c:v>
                </c:pt>
                <c:pt idx="11">
                  <c:v>2481</c:v>
                </c:pt>
                <c:pt idx="12">
                  <c:v>2588</c:v>
                </c:pt>
                <c:pt idx="13">
                  <c:v>2714</c:v>
                </c:pt>
                <c:pt idx="14">
                  <c:v>2516</c:v>
                </c:pt>
                <c:pt idx="15">
                  <c:v>2460</c:v>
                </c:pt>
                <c:pt idx="16">
                  <c:v>2930</c:v>
                </c:pt>
                <c:pt idx="17">
                  <c:v>2829</c:v>
                </c:pt>
                <c:pt idx="18">
                  <c:v>2915</c:v>
                </c:pt>
                <c:pt idx="19">
                  <c:v>2894</c:v>
                </c:pt>
                <c:pt idx="20">
                  <c:v>3094</c:v>
                </c:pt>
              </c:numCache>
            </c:numRef>
          </c:val>
          <c:extLst>
            <c:ext xmlns:c16="http://schemas.microsoft.com/office/drawing/2014/chart" uri="{C3380CC4-5D6E-409C-BE32-E72D297353CC}">
              <c16:uniqueId val="{00000000-D3CB-47AD-922E-1EDDAE7FCEAB}"/>
            </c:ext>
          </c:extLst>
        </c:ser>
        <c:ser>
          <c:idx val="2"/>
          <c:order val="2"/>
          <c:tx>
            <c:v>Non-Payers</c:v>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Payers!$D$5619:$X$5619</c:f>
              <c:numCache>
                <c:formatCode>#,##0</c:formatCode>
                <c:ptCount val="21"/>
                <c:pt idx="0">
                  <c:v>544</c:v>
                </c:pt>
                <c:pt idx="1">
                  <c:v>555</c:v>
                </c:pt>
                <c:pt idx="2">
                  <c:v>587</c:v>
                </c:pt>
                <c:pt idx="3">
                  <c:v>542</c:v>
                </c:pt>
                <c:pt idx="4">
                  <c:v>701</c:v>
                </c:pt>
                <c:pt idx="5">
                  <c:v>681</c:v>
                </c:pt>
                <c:pt idx="6">
                  <c:v>614</c:v>
                </c:pt>
                <c:pt idx="7">
                  <c:v>650</c:v>
                </c:pt>
                <c:pt idx="8">
                  <c:v>715</c:v>
                </c:pt>
                <c:pt idx="9">
                  <c:v>708</c:v>
                </c:pt>
                <c:pt idx="10">
                  <c:v>650</c:v>
                </c:pt>
                <c:pt idx="11">
                  <c:v>727</c:v>
                </c:pt>
                <c:pt idx="12">
                  <c:v>751</c:v>
                </c:pt>
                <c:pt idx="13">
                  <c:v>644</c:v>
                </c:pt>
                <c:pt idx="14">
                  <c:v>533</c:v>
                </c:pt>
                <c:pt idx="15">
                  <c:v>651</c:v>
                </c:pt>
                <c:pt idx="16">
                  <c:v>966</c:v>
                </c:pt>
                <c:pt idx="17">
                  <c:v>813</c:v>
                </c:pt>
                <c:pt idx="18">
                  <c:v>841</c:v>
                </c:pt>
                <c:pt idx="19">
                  <c:v>920</c:v>
                </c:pt>
                <c:pt idx="20">
                  <c:v>956</c:v>
                </c:pt>
              </c:numCache>
            </c:numRef>
          </c:val>
          <c:extLst>
            <c:ext xmlns:c16="http://schemas.microsoft.com/office/drawing/2014/chart" uri="{C3380CC4-5D6E-409C-BE32-E72D297353CC}">
              <c16:uniqueId val="{00000001-D3CB-47AD-922E-1EDDAE7FCEAB}"/>
            </c:ext>
          </c:extLst>
        </c:ser>
        <c:dLbls>
          <c:showLegendKey val="0"/>
          <c:showVal val="0"/>
          <c:showCatName val="0"/>
          <c:showSerName val="0"/>
          <c:showPercent val="0"/>
          <c:showBubbleSize val="0"/>
        </c:dLbls>
        <c:gapWidth val="100"/>
        <c:overlap val="100"/>
        <c:axId val="887412815"/>
        <c:axId val="887413647"/>
      </c:barChart>
      <c:lineChart>
        <c:grouping val="standard"/>
        <c:varyColors val="0"/>
        <c:ser>
          <c:idx val="0"/>
          <c:order val="0"/>
          <c:tx>
            <c:v>% Proportion of Payers (rhs)</c:v>
          </c:tx>
          <c:spPr>
            <a:ln w="28575" cap="rnd">
              <a:solidFill>
                <a:schemeClr val="accent3"/>
              </a:solidFill>
              <a:round/>
            </a:ln>
            <a:effectLst/>
          </c:spPr>
          <c:marker>
            <c:symbol val="none"/>
          </c:marker>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Payers!$D$5621:$X$5621</c:f>
              <c:numCache>
                <c:formatCode>0.0%</c:formatCode>
                <c:ptCount val="21"/>
                <c:pt idx="0">
                  <c:v>0.72894867962132537</c:v>
                </c:pt>
                <c:pt idx="1">
                  <c:v>0.73721590909090906</c:v>
                </c:pt>
                <c:pt idx="2">
                  <c:v>0.7403803626713843</c:v>
                </c:pt>
                <c:pt idx="3">
                  <c:v>0.76658053402239446</c:v>
                </c:pt>
                <c:pt idx="4">
                  <c:v>0.70876609887827169</c:v>
                </c:pt>
                <c:pt idx="5">
                  <c:v>0.73220605583955956</c:v>
                </c:pt>
                <c:pt idx="6">
                  <c:v>0.76698292220113851</c:v>
                </c:pt>
                <c:pt idx="7">
                  <c:v>0.75943745373797189</c:v>
                </c:pt>
                <c:pt idx="8">
                  <c:v>0.74734982332155475</c:v>
                </c:pt>
                <c:pt idx="9">
                  <c:v>0.75959252971137525</c:v>
                </c:pt>
                <c:pt idx="10">
                  <c:v>0.78129205921938094</c:v>
                </c:pt>
                <c:pt idx="11">
                  <c:v>0.77337905236907734</c:v>
                </c:pt>
                <c:pt idx="12">
                  <c:v>0.77508235998802033</c:v>
                </c:pt>
                <c:pt idx="13">
                  <c:v>0.80821917808219179</c:v>
                </c:pt>
                <c:pt idx="14">
                  <c:v>0.82518858642177761</c:v>
                </c:pt>
                <c:pt idx="15">
                  <c:v>0.79074252651880428</c:v>
                </c:pt>
                <c:pt idx="16">
                  <c:v>0.75205338809034905</c:v>
                </c:pt>
                <c:pt idx="17">
                  <c:v>0.77677100494233942</c:v>
                </c:pt>
                <c:pt idx="18">
                  <c:v>0.77609158679446222</c:v>
                </c:pt>
                <c:pt idx="19">
                  <c:v>0.75878342947037236</c:v>
                </c:pt>
                <c:pt idx="20">
                  <c:v>0.76395061728395064</c:v>
                </c:pt>
              </c:numCache>
            </c:numRef>
          </c:val>
          <c:smooth val="0"/>
          <c:extLst>
            <c:ext xmlns:c16="http://schemas.microsoft.com/office/drawing/2014/chart" uri="{C3380CC4-5D6E-409C-BE32-E72D297353CC}">
              <c16:uniqueId val="{00000002-D3CB-47AD-922E-1EDDAE7FCEAB}"/>
            </c:ext>
          </c:extLst>
        </c:ser>
        <c:dLbls>
          <c:showLegendKey val="0"/>
          <c:showVal val="0"/>
          <c:showCatName val="0"/>
          <c:showSerName val="0"/>
          <c:showPercent val="0"/>
          <c:showBubbleSize val="0"/>
        </c:dLbls>
        <c:marker val="1"/>
        <c:smooth val="0"/>
        <c:axId val="1567591455"/>
        <c:axId val="1567593535"/>
      </c:lineChart>
      <c:catAx>
        <c:axId val="88741281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3647"/>
        <c:crosses val="autoZero"/>
        <c:auto val="1"/>
        <c:lblAlgn val="ctr"/>
        <c:lblOffset val="100"/>
        <c:noMultiLvlLbl val="0"/>
      </c:catAx>
      <c:valAx>
        <c:axId val="887413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2815"/>
        <c:crosses val="autoZero"/>
        <c:crossBetween val="between"/>
      </c:valAx>
      <c:valAx>
        <c:axId val="1567593535"/>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567591455"/>
        <c:crosses val="max"/>
        <c:crossBetween val="between"/>
      </c:valAx>
      <c:catAx>
        <c:axId val="1567591455"/>
        <c:scaling>
          <c:orientation val="minMax"/>
        </c:scaling>
        <c:delete val="1"/>
        <c:axPos val="b"/>
        <c:numFmt formatCode="General" sourceLinked="1"/>
        <c:majorTickMark val="out"/>
        <c:minorTickMark val="none"/>
        <c:tickLblPos val="nextTo"/>
        <c:crossAx val="15675935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D0-45EC-B581-031BE0C6871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Deltas!$D$5623:$X$5623</c:f>
              <c:numCache>
                <c:formatCode>#,##0</c:formatCode>
                <c:ptCount val="21"/>
                <c:pt idx="0">
                  <c:v>914</c:v>
                </c:pt>
                <c:pt idx="1">
                  <c:v>920</c:v>
                </c:pt>
                <c:pt idx="2">
                  <c:v>981</c:v>
                </c:pt>
                <c:pt idx="3">
                  <c:v>1069</c:v>
                </c:pt>
                <c:pt idx="4">
                  <c:v>561</c:v>
                </c:pt>
                <c:pt idx="5">
                  <c:v>1109</c:v>
                </c:pt>
                <c:pt idx="6">
                  <c:v>1291</c:v>
                </c:pt>
                <c:pt idx="7">
                  <c:v>996</c:v>
                </c:pt>
                <c:pt idx="8">
                  <c:v>1104</c:v>
                </c:pt>
                <c:pt idx="9">
                  <c:v>1239</c:v>
                </c:pt>
                <c:pt idx="10">
                  <c:v>2322</c:v>
                </c:pt>
                <c:pt idx="11">
                  <c:v>2481</c:v>
                </c:pt>
                <c:pt idx="12">
                  <c:v>2588</c:v>
                </c:pt>
                <c:pt idx="13">
                  <c:v>2714</c:v>
                </c:pt>
                <c:pt idx="14">
                  <c:v>2516</c:v>
                </c:pt>
                <c:pt idx="15">
                  <c:v>2460</c:v>
                </c:pt>
                <c:pt idx="16">
                  <c:v>2930</c:v>
                </c:pt>
                <c:pt idx="17">
                  <c:v>2829</c:v>
                </c:pt>
                <c:pt idx="18">
                  <c:v>1625</c:v>
                </c:pt>
                <c:pt idx="19">
                  <c:v>1583</c:v>
                </c:pt>
                <c:pt idx="20">
                  <c:v>1786</c:v>
                </c:pt>
              </c:numCache>
            </c:numRef>
          </c:val>
          <c:extLst>
            <c:ext xmlns:c16="http://schemas.microsoft.com/office/drawing/2014/chart" uri="{C3380CC4-5D6E-409C-BE32-E72D297353CC}">
              <c16:uniqueId val="{00000001-9CD0-45EC-B581-031BE0C68714}"/>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Deltas!$D$5624:$X$5624</c:f>
              <c:numCache>
                <c:formatCode>#,##0</c:formatCode>
                <c:ptCount val="21"/>
                <c:pt idx="0">
                  <c:v>726</c:v>
                </c:pt>
                <c:pt idx="1">
                  <c:v>760</c:v>
                </c:pt>
                <c:pt idx="2">
                  <c:v>787</c:v>
                </c:pt>
                <c:pt idx="3">
                  <c:v>840</c:v>
                </c:pt>
                <c:pt idx="4">
                  <c:v>918</c:v>
                </c:pt>
                <c:pt idx="5">
                  <c:v>1008</c:v>
                </c:pt>
                <c:pt idx="6">
                  <c:v>927</c:v>
                </c:pt>
                <c:pt idx="7">
                  <c:v>992</c:v>
                </c:pt>
                <c:pt idx="8">
                  <c:v>1064</c:v>
                </c:pt>
                <c:pt idx="9">
                  <c:v>1082</c:v>
                </c:pt>
                <c:pt idx="10">
                  <c:v>650</c:v>
                </c:pt>
                <c:pt idx="11">
                  <c:v>727</c:v>
                </c:pt>
                <c:pt idx="12">
                  <c:v>751</c:v>
                </c:pt>
                <c:pt idx="13">
                  <c:v>644</c:v>
                </c:pt>
                <c:pt idx="14">
                  <c:v>533</c:v>
                </c:pt>
                <c:pt idx="15">
                  <c:v>651</c:v>
                </c:pt>
                <c:pt idx="16">
                  <c:v>966</c:v>
                </c:pt>
                <c:pt idx="17">
                  <c:v>813</c:v>
                </c:pt>
                <c:pt idx="18">
                  <c:v>1193</c:v>
                </c:pt>
                <c:pt idx="19">
                  <c:v>1208</c:v>
                </c:pt>
                <c:pt idx="20">
                  <c:v>1435</c:v>
                </c:pt>
              </c:numCache>
            </c:numRef>
          </c:val>
          <c:extLst>
            <c:ext xmlns:c16="http://schemas.microsoft.com/office/drawing/2014/chart" uri="{C3380CC4-5D6E-409C-BE32-E72D297353CC}">
              <c16:uniqueId val="{00000002-9CD0-45EC-B581-031BE0C68714}"/>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Deltas!$D$5622:$X$5622</c:f>
              <c:numCache>
                <c:formatCode>#,##0</c:formatCode>
                <c:ptCount val="21"/>
                <c:pt idx="0">
                  <c:v>270</c:v>
                </c:pt>
                <c:pt idx="1">
                  <c:v>327</c:v>
                </c:pt>
                <c:pt idx="2">
                  <c:v>344</c:v>
                </c:pt>
                <c:pt idx="3">
                  <c:v>352</c:v>
                </c:pt>
                <c:pt idx="4">
                  <c:v>843</c:v>
                </c:pt>
                <c:pt idx="5">
                  <c:v>290</c:v>
                </c:pt>
                <c:pt idx="6">
                  <c:v>325</c:v>
                </c:pt>
                <c:pt idx="7">
                  <c:v>647</c:v>
                </c:pt>
                <c:pt idx="8">
                  <c:v>534</c:v>
                </c:pt>
                <c:pt idx="9">
                  <c:v>509</c:v>
                </c:pt>
                <c:pt idx="10">
                  <c:v>0</c:v>
                </c:pt>
                <c:pt idx="11">
                  <c:v>0</c:v>
                </c:pt>
                <c:pt idx="12">
                  <c:v>0</c:v>
                </c:pt>
                <c:pt idx="13">
                  <c:v>0</c:v>
                </c:pt>
                <c:pt idx="14">
                  <c:v>0</c:v>
                </c:pt>
                <c:pt idx="15">
                  <c:v>0</c:v>
                </c:pt>
                <c:pt idx="16">
                  <c:v>0</c:v>
                </c:pt>
                <c:pt idx="17">
                  <c:v>0</c:v>
                </c:pt>
                <c:pt idx="18">
                  <c:v>882</c:v>
                </c:pt>
                <c:pt idx="19">
                  <c:v>894</c:v>
                </c:pt>
                <c:pt idx="20">
                  <c:v>742</c:v>
                </c:pt>
              </c:numCache>
            </c:numRef>
          </c:val>
          <c:extLst>
            <c:ext xmlns:c16="http://schemas.microsoft.com/office/drawing/2014/chart" uri="{C3380CC4-5D6E-409C-BE32-E72D297353CC}">
              <c16:uniqueId val="{00000003-9CD0-45EC-B581-031BE0C68714}"/>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Deltas!$D$5626:$X$5626</c:f>
              <c:numCache>
                <c:formatCode>0.00%</c:formatCode>
                <c:ptCount val="21"/>
                <c:pt idx="0">
                  <c:v>0.47853403141361256</c:v>
                </c:pt>
                <c:pt idx="1">
                  <c:v>0.45839561534628798</c:v>
                </c:pt>
                <c:pt idx="2">
                  <c:v>0.46448863636363635</c:v>
                </c:pt>
                <c:pt idx="3">
                  <c:v>0.47279964617425918</c:v>
                </c:pt>
                <c:pt idx="4">
                  <c:v>0.24160206718346253</c:v>
                </c:pt>
                <c:pt idx="5">
                  <c:v>0.46073950976319067</c:v>
                </c:pt>
                <c:pt idx="6">
                  <c:v>0.50766810853322852</c:v>
                </c:pt>
                <c:pt idx="7">
                  <c:v>0.37798861480075902</c:v>
                </c:pt>
                <c:pt idx="8">
                  <c:v>0.4085862324204293</c:v>
                </c:pt>
                <c:pt idx="9">
                  <c:v>0.43780918727915197</c:v>
                </c:pt>
                <c:pt idx="10">
                  <c:v>0.78129205921938094</c:v>
                </c:pt>
                <c:pt idx="11">
                  <c:v>0.77337905236907734</c:v>
                </c:pt>
                <c:pt idx="12">
                  <c:v>0.77508235998802033</c:v>
                </c:pt>
                <c:pt idx="13">
                  <c:v>0.80821917808219179</c:v>
                </c:pt>
                <c:pt idx="14">
                  <c:v>0.82518858642177761</c:v>
                </c:pt>
                <c:pt idx="15">
                  <c:v>0.79074252651880428</c:v>
                </c:pt>
                <c:pt idx="16">
                  <c:v>0.75205338809034905</c:v>
                </c:pt>
                <c:pt idx="17">
                  <c:v>0.77677100494233942</c:v>
                </c:pt>
                <c:pt idx="18">
                  <c:v>0.4391891891891892</c:v>
                </c:pt>
                <c:pt idx="19">
                  <c:v>0.42957937584803257</c:v>
                </c:pt>
                <c:pt idx="20">
                  <c:v>0.45066868533938936</c:v>
                </c:pt>
              </c:numCache>
            </c:numRef>
          </c:val>
          <c:smooth val="0"/>
          <c:extLst>
            <c:ext xmlns:c16="http://schemas.microsoft.com/office/drawing/2014/chart" uri="{C3380CC4-5D6E-409C-BE32-E72D297353CC}">
              <c16:uniqueId val="{00000004-9CD0-45EC-B581-031BE0C68714}"/>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numFmt formatCode="General" sourceLinked="1"/>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DY'!$BF$4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DY'!$BE$5:$BE$15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DY'!$BF$5:$BF$15</c:f>
              <c:numCache>
                <c:formatCode>0.00%</c:formatCode>
                <c:ptCount val="11"/>
                <c:pt idx="0">
                  <c:v>2.2266776859504126E-2</c:v>
                </c:pt>
                <c:pt idx="1">
                  <c:v>1.9715714819427157E-2</c:v>
                </c:pt>
                <c:pt idx="2">
                  <c:v>3.1576514423076948E-2</c:v>
                </c:pt>
                <c:pt idx="3">
                  <c:v>1.6850119904076744E-2</c:v>
                </c:pt>
                <c:pt idx="4">
                  <c:v>1.0480204081632654E-2</c:v>
                </c:pt>
                <c:pt idx="5">
                  <c:v>2.7772851851851844E-2</c:v>
                </c:pt>
                <c:pt idx="6">
                  <c:v>2.9486886792452826E-2</c:v>
                </c:pt>
                <c:pt idx="7">
                  <c:v>3.5084560000000015E-2</c:v>
                </c:pt>
                <c:pt idx="8">
                  <c:v>1.7332509881422934E-2</c:v>
                </c:pt>
                <c:pt idx="9">
                  <c:v>4.0686044776119409E-2</c:v>
                </c:pt>
                <c:pt idx="10">
                  <c:v>4.0362599999999998E-2</c:v>
                </c:pt>
              </c:numCache>
            </c:numRef>
          </c:val>
          <c:extLst>
            <c:ext xmlns:c16="http://schemas.microsoft.com/office/drawing/2014/chart" uri="{C3380CC4-5D6E-409C-BE32-E72D297353CC}">
              <c16:uniqueId val="{00000000-B0AE-4904-A0F0-5C11983A85E2}"/>
            </c:ext>
          </c:extLst>
        </c:ser>
        <c:ser>
          <c:idx val="1"/>
          <c:order val="1"/>
          <c:tx>
            <c:strRef>
              <c:f>'Sektor DY'!$BG$4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DY'!$BE$5:$BE$15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DY'!$BG$5:$BG$15</c:f>
              <c:numCache>
                <c:formatCode>0.00%</c:formatCode>
                <c:ptCount val="11"/>
                <c:pt idx="0">
                  <c:v>2.2804128320000002E-2</c:v>
                </c:pt>
                <c:pt idx="1">
                  <c:v>2.1243131188118797E-2</c:v>
                </c:pt>
                <c:pt idx="2">
                  <c:v>3.8946514423076908E-2</c:v>
                </c:pt>
                <c:pt idx="3">
                  <c:v>1.7025491183879096E-2</c:v>
                </c:pt>
                <c:pt idx="4">
                  <c:v>9.2791708542713618E-3</c:v>
                </c:pt>
                <c:pt idx="5">
                  <c:v>2.7624381625441688E-2</c:v>
                </c:pt>
                <c:pt idx="6">
                  <c:v>2.6086538461538463E-2</c:v>
                </c:pt>
                <c:pt idx="7">
                  <c:v>3.6957063492063486E-2</c:v>
                </c:pt>
                <c:pt idx="8">
                  <c:v>1.8769750487329449E-2</c:v>
                </c:pt>
                <c:pt idx="9">
                  <c:v>2.997007352941175E-2</c:v>
                </c:pt>
                <c:pt idx="10">
                  <c:v>4.0856912280701749E-2</c:v>
                </c:pt>
              </c:numCache>
            </c:numRef>
          </c:val>
          <c:extLst>
            <c:ext xmlns:c16="http://schemas.microsoft.com/office/drawing/2014/chart" uri="{C3380CC4-5D6E-409C-BE32-E72D297353CC}">
              <c16:uniqueId val="{00000001-B0AE-4904-A0F0-5C11983A85E2}"/>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Payers'!$CR$4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CED-4DAE-8FDC-5929AAD1268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6CED-4DAE-8FDC-5929AAD12680}"/>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6CED-4DAE-8FDC-5929AAD1268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6CED-4DAE-8FDC-5929AAD12680}"/>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6CED-4DAE-8FDC-5929AAD12680}"/>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6CED-4DAE-8FDC-5929AAD12680}"/>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6CED-4DAE-8FDC-5929AAD12680}"/>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6CED-4DAE-8FDC-5929AAD12680}"/>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6CED-4DAE-8FDC-5929AAD12680}"/>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6CED-4DAE-8FDC-5929AAD12680}"/>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6CED-4DAE-8FDC-5929AAD12680}"/>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6CED-4DAE-8FDC-5929AAD1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Payers'!$CP$6:$CQ$27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Payers'!$CR$6:$CR$27</c:f>
              <c:numCache>
                <c:formatCode>General</c:formatCode>
                <c:ptCount val="22"/>
                <c:pt idx="0">
                  <c:v>438</c:v>
                </c:pt>
                <c:pt idx="1">
                  <c:v>458</c:v>
                </c:pt>
                <c:pt idx="2">
                  <c:v>633</c:v>
                </c:pt>
                <c:pt idx="3">
                  <c:v>635</c:v>
                </c:pt>
                <c:pt idx="4">
                  <c:v>328</c:v>
                </c:pt>
                <c:pt idx="5">
                  <c:v>334</c:v>
                </c:pt>
                <c:pt idx="6">
                  <c:v>343</c:v>
                </c:pt>
                <c:pt idx="7">
                  <c:v>324</c:v>
                </c:pt>
                <c:pt idx="8">
                  <c:v>207</c:v>
                </c:pt>
                <c:pt idx="9">
                  <c:v>221</c:v>
                </c:pt>
                <c:pt idx="10">
                  <c:v>238</c:v>
                </c:pt>
                <c:pt idx="11">
                  <c:v>251</c:v>
                </c:pt>
                <c:pt idx="12">
                  <c:v>81</c:v>
                </c:pt>
                <c:pt idx="13">
                  <c:v>82</c:v>
                </c:pt>
                <c:pt idx="14">
                  <c:v>101</c:v>
                </c:pt>
                <c:pt idx="15">
                  <c:v>104</c:v>
                </c:pt>
                <c:pt idx="16">
                  <c:v>372</c:v>
                </c:pt>
                <c:pt idx="17">
                  <c:v>378</c:v>
                </c:pt>
                <c:pt idx="18">
                  <c:v>103</c:v>
                </c:pt>
                <c:pt idx="19">
                  <c:v>106</c:v>
                </c:pt>
                <c:pt idx="20">
                  <c:v>242</c:v>
                </c:pt>
                <c:pt idx="21">
                  <c:v>231</c:v>
                </c:pt>
              </c:numCache>
            </c:numRef>
          </c:val>
          <c:extLst>
            <c:ext xmlns:c16="http://schemas.microsoft.com/office/drawing/2014/chart" uri="{C3380CC4-5D6E-409C-BE32-E72D297353CC}">
              <c16:uniqueId val="{00000016-A1AA-4402-9410-AC92BA0E1592}"/>
            </c:ext>
          </c:extLst>
        </c:ser>
        <c:ser>
          <c:idx val="1"/>
          <c:order val="1"/>
          <c:tx>
            <c:strRef>
              <c:f>'Sektor Payers'!$CS$4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7-6CED-4DAE-8FDC-5929AAD12680}"/>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9-6CED-4DAE-8FDC-5929AAD12680}"/>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B-6CED-4DAE-8FDC-5929AAD12680}"/>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D-6CED-4DAE-8FDC-5929AAD12680}"/>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1F-6CED-4DAE-8FDC-5929AAD12680}"/>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1-6CED-4DAE-8FDC-5929AAD12680}"/>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3-6CED-4DAE-8FDC-5929AAD12680}"/>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5-6CED-4DAE-8FDC-5929AAD12680}"/>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7-6CED-4DAE-8FDC-5929AAD12680}"/>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9-6CED-4DAE-8FDC-5929AAD12680}"/>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B-6CED-4DAE-8FDC-5929AAD126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Payers'!$CP$6:$CQ$27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Payers'!$CS$6:$CS$27</c:f>
              <c:numCache>
                <c:formatCode>General</c:formatCode>
                <c:ptCount val="22"/>
                <c:pt idx="0">
                  <c:v>167</c:v>
                </c:pt>
                <c:pt idx="1">
                  <c:v>167</c:v>
                </c:pt>
                <c:pt idx="2">
                  <c:v>170</c:v>
                </c:pt>
                <c:pt idx="3">
                  <c:v>173</c:v>
                </c:pt>
                <c:pt idx="4">
                  <c:v>88</c:v>
                </c:pt>
                <c:pt idx="5">
                  <c:v>82</c:v>
                </c:pt>
                <c:pt idx="6">
                  <c:v>74</c:v>
                </c:pt>
                <c:pt idx="7">
                  <c:v>73</c:v>
                </c:pt>
                <c:pt idx="8">
                  <c:v>136</c:v>
                </c:pt>
                <c:pt idx="9">
                  <c:v>177</c:v>
                </c:pt>
                <c:pt idx="10">
                  <c:v>32</c:v>
                </c:pt>
                <c:pt idx="11">
                  <c:v>32</c:v>
                </c:pt>
                <c:pt idx="12">
                  <c:v>25</c:v>
                </c:pt>
                <c:pt idx="13">
                  <c:v>22</c:v>
                </c:pt>
                <c:pt idx="14">
                  <c:v>24</c:v>
                </c:pt>
                <c:pt idx="15">
                  <c:v>22</c:v>
                </c:pt>
                <c:pt idx="16">
                  <c:v>134</c:v>
                </c:pt>
                <c:pt idx="17">
                  <c:v>135</c:v>
                </c:pt>
                <c:pt idx="18">
                  <c:v>31</c:v>
                </c:pt>
                <c:pt idx="19">
                  <c:v>30</c:v>
                </c:pt>
                <c:pt idx="20">
                  <c:v>58</c:v>
                </c:pt>
                <c:pt idx="21">
                  <c:v>54</c:v>
                </c:pt>
              </c:numCache>
            </c:numRef>
          </c:val>
          <c:extLst>
            <c:ext xmlns:c16="http://schemas.microsoft.com/office/drawing/2014/chart" uri="{C3380CC4-5D6E-409C-BE32-E72D297353CC}">
              <c16:uniqueId val="{0000002D-A1AA-4402-9410-AC92BA0E1592}"/>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Payers'!$CT$4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Payers'!$CT$6:$CT$27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A1AA-4402-9410-AC92BA0E1592}"/>
            </c:ext>
          </c:extLst>
        </c:ser>
        <c:ser>
          <c:idx val="3"/>
          <c:order val="3"/>
          <c:tx>
            <c:strRef>
              <c:f>'Sektor Payers'!$CU$4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Payers'!$CU$6:$CU$27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A1AA-4402-9410-AC92BA0E1592}"/>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Payers!$D$46:$X$46</c:f>
              <c:numCache>
                <c:formatCode>General</c:formatCode>
                <c:ptCount val="21"/>
                <c:pt idx="0">
                  <c:v>29</c:v>
                </c:pt>
                <c:pt idx="1">
                  <c:v>29</c:v>
                </c:pt>
                <c:pt idx="2">
                  <c:v>28</c:v>
                </c:pt>
                <c:pt idx="3">
                  <c:v>29</c:v>
                </c:pt>
                <c:pt idx="4">
                  <c:v>28</c:v>
                </c:pt>
                <c:pt idx="5">
                  <c:v>27</c:v>
                </c:pt>
                <c:pt idx="6">
                  <c:v>28</c:v>
                </c:pt>
                <c:pt idx="7">
                  <c:v>28</c:v>
                </c:pt>
                <c:pt idx="8">
                  <c:v>27</c:v>
                </c:pt>
                <c:pt idx="9">
                  <c:v>29</c:v>
                </c:pt>
                <c:pt idx="10">
                  <c:v>28</c:v>
                </c:pt>
                <c:pt idx="11">
                  <c:v>27</c:v>
                </c:pt>
                <c:pt idx="12">
                  <c:v>28</c:v>
                </c:pt>
                <c:pt idx="13">
                  <c:v>30</c:v>
                </c:pt>
                <c:pt idx="14">
                  <c:v>30</c:v>
                </c:pt>
                <c:pt idx="15">
                  <c:v>27</c:v>
                </c:pt>
                <c:pt idx="16">
                  <c:v>33</c:v>
                </c:pt>
                <c:pt idx="17">
                  <c:v>37</c:v>
                </c:pt>
                <c:pt idx="18">
                  <c:v>36</c:v>
                </c:pt>
                <c:pt idx="19">
                  <c:v>36</c:v>
                </c:pt>
                <c:pt idx="20">
                  <c:v>39</c:v>
                </c:pt>
              </c:numCache>
              <c:extLst/>
            </c:numRef>
          </c:val>
          <c:extLst>
            <c:ext xmlns:c16="http://schemas.microsoft.com/office/drawing/2014/chart" uri="{C3380CC4-5D6E-409C-BE32-E72D297353CC}">
              <c16:uniqueId val="{00000000-FBFB-487C-8EB5-C22A3345FA30}"/>
            </c:ext>
          </c:extLst>
        </c:ser>
        <c:ser>
          <c:idx val="1"/>
          <c:order val="1"/>
          <c:tx>
            <c:v>Non-Payers</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Payers!$D$47:$X$47</c:f>
              <c:numCache>
                <c:formatCode>General</c:formatCode>
                <c:ptCount val="21"/>
                <c:pt idx="0">
                  <c:v>1</c:v>
                </c:pt>
                <c:pt idx="1">
                  <c:v>1</c:v>
                </c:pt>
                <c:pt idx="2">
                  <c:v>2</c:v>
                </c:pt>
                <c:pt idx="3">
                  <c:v>1</c:v>
                </c:pt>
                <c:pt idx="4">
                  <c:v>2</c:v>
                </c:pt>
                <c:pt idx="5">
                  <c:v>3</c:v>
                </c:pt>
                <c:pt idx="6">
                  <c:v>2</c:v>
                </c:pt>
                <c:pt idx="7">
                  <c:v>2</c:v>
                </c:pt>
                <c:pt idx="8">
                  <c:v>3</c:v>
                </c:pt>
                <c:pt idx="9">
                  <c:v>1</c:v>
                </c:pt>
                <c:pt idx="10">
                  <c:v>2</c:v>
                </c:pt>
                <c:pt idx="11">
                  <c:v>3</c:v>
                </c:pt>
                <c:pt idx="12">
                  <c:v>2</c:v>
                </c:pt>
                <c:pt idx="13">
                  <c:v>0</c:v>
                </c:pt>
                <c:pt idx="14">
                  <c:v>0</c:v>
                </c:pt>
                <c:pt idx="15">
                  <c:v>3</c:v>
                </c:pt>
                <c:pt idx="16">
                  <c:v>7</c:v>
                </c:pt>
                <c:pt idx="17">
                  <c:v>3</c:v>
                </c:pt>
                <c:pt idx="18">
                  <c:v>4</c:v>
                </c:pt>
                <c:pt idx="19">
                  <c:v>4</c:v>
                </c:pt>
                <c:pt idx="20">
                  <c:v>1</c:v>
                </c:pt>
              </c:numCache>
              <c:extLst/>
            </c:numRef>
          </c:val>
          <c:extLst>
            <c:ext xmlns:c16="http://schemas.microsoft.com/office/drawing/2014/chart" uri="{C3380CC4-5D6E-409C-BE32-E72D297353CC}">
              <c16:uniqueId val="{00000001-FBFB-487C-8EB5-C22A3345FA30}"/>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extLst>
                <c:ext xmlns:c15="http://schemas.microsoft.com/office/drawing/2012/chart" uri="{02D57815-91ED-43cb-92C2-25804820EDAC}">
                  <c15:autoCat val="1"/>
                </c:ext>
              </c:extLst>
            </c:strLit>
          </c:cat>
          <c:val>
            <c:numRef>
              <c:f>Payers!$D$49:$X$49</c:f>
              <c:numCache>
                <c:formatCode>0.00%</c:formatCode>
                <c:ptCount val="21"/>
                <c:pt idx="0">
                  <c:v>0.96666666666666667</c:v>
                </c:pt>
                <c:pt idx="1">
                  <c:v>0.96666666666666667</c:v>
                </c:pt>
                <c:pt idx="2">
                  <c:v>0.93333333333333335</c:v>
                </c:pt>
                <c:pt idx="3">
                  <c:v>0.96666666666666667</c:v>
                </c:pt>
                <c:pt idx="4">
                  <c:v>0.93333333333333335</c:v>
                </c:pt>
                <c:pt idx="5">
                  <c:v>0.9</c:v>
                </c:pt>
                <c:pt idx="6">
                  <c:v>0.93333333333333335</c:v>
                </c:pt>
                <c:pt idx="7">
                  <c:v>0.93333333333333335</c:v>
                </c:pt>
                <c:pt idx="8">
                  <c:v>0.9</c:v>
                </c:pt>
                <c:pt idx="9">
                  <c:v>0.96666666666666667</c:v>
                </c:pt>
                <c:pt idx="10">
                  <c:v>0.93333333333333335</c:v>
                </c:pt>
                <c:pt idx="11">
                  <c:v>0.9</c:v>
                </c:pt>
                <c:pt idx="12">
                  <c:v>0.93333333333333335</c:v>
                </c:pt>
                <c:pt idx="13">
                  <c:v>1</c:v>
                </c:pt>
                <c:pt idx="14">
                  <c:v>1</c:v>
                </c:pt>
                <c:pt idx="15">
                  <c:v>0.9</c:v>
                </c:pt>
                <c:pt idx="16">
                  <c:v>0.82499999999999996</c:v>
                </c:pt>
                <c:pt idx="17">
                  <c:v>0.92500000000000004</c:v>
                </c:pt>
                <c:pt idx="18">
                  <c:v>0.9</c:v>
                </c:pt>
                <c:pt idx="19">
                  <c:v>0.9</c:v>
                </c:pt>
                <c:pt idx="20">
                  <c:v>0.97499999999999998</c:v>
                </c:pt>
              </c:numCache>
              <c:extLst/>
            </c:numRef>
          </c:val>
          <c:smooth val="0"/>
          <c:extLst>
            <c:ext xmlns:c16="http://schemas.microsoft.com/office/drawing/2014/chart" uri="{C3380CC4-5D6E-409C-BE32-E72D297353CC}">
              <c16:uniqueId val="{00000002-FBFB-487C-8EB5-C22A3345FA30}"/>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Deltas!$D$47:$X$47</c:f>
              <c:numCache>
                <c:formatCode>General</c:formatCode>
                <c:ptCount val="21"/>
                <c:pt idx="0">
                  <c:v>26</c:v>
                </c:pt>
                <c:pt idx="1">
                  <c:v>26</c:v>
                </c:pt>
                <c:pt idx="2">
                  <c:v>25</c:v>
                </c:pt>
                <c:pt idx="3">
                  <c:v>25</c:v>
                </c:pt>
                <c:pt idx="4">
                  <c:v>12</c:v>
                </c:pt>
                <c:pt idx="5">
                  <c:v>8</c:v>
                </c:pt>
                <c:pt idx="6">
                  <c:v>24</c:v>
                </c:pt>
                <c:pt idx="7">
                  <c:v>21</c:v>
                </c:pt>
                <c:pt idx="8">
                  <c:v>17</c:v>
                </c:pt>
                <c:pt idx="9">
                  <c:v>23</c:v>
                </c:pt>
                <c:pt idx="10">
                  <c:v>21</c:v>
                </c:pt>
                <c:pt idx="11">
                  <c:v>22</c:v>
                </c:pt>
                <c:pt idx="12">
                  <c:v>24</c:v>
                </c:pt>
                <c:pt idx="13">
                  <c:v>24</c:v>
                </c:pt>
                <c:pt idx="14">
                  <c:v>23</c:v>
                </c:pt>
                <c:pt idx="15">
                  <c:v>15</c:v>
                </c:pt>
                <c:pt idx="16">
                  <c:v>17</c:v>
                </c:pt>
                <c:pt idx="17">
                  <c:v>29</c:v>
                </c:pt>
                <c:pt idx="18">
                  <c:v>25</c:v>
                </c:pt>
                <c:pt idx="19">
                  <c:v>19</c:v>
                </c:pt>
                <c:pt idx="20">
                  <c:v>27</c:v>
                </c:pt>
              </c:numCache>
            </c:numRef>
          </c:val>
          <c:extLst>
            <c:ext xmlns:c16="http://schemas.microsoft.com/office/drawing/2014/chart" uri="{C3380CC4-5D6E-409C-BE32-E72D297353CC}">
              <c16:uniqueId val="{00000000-BCC2-469C-9831-9416E31DABEB}"/>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Deltas!$D$48:$X$48</c:f>
              <c:numCache>
                <c:formatCode>General</c:formatCode>
                <c:ptCount val="21"/>
                <c:pt idx="0">
                  <c:v>3</c:v>
                </c:pt>
                <c:pt idx="1">
                  <c:v>3</c:v>
                </c:pt>
                <c:pt idx="2">
                  <c:v>4</c:v>
                </c:pt>
                <c:pt idx="3">
                  <c:v>3</c:v>
                </c:pt>
                <c:pt idx="4">
                  <c:v>9</c:v>
                </c:pt>
                <c:pt idx="5">
                  <c:v>11</c:v>
                </c:pt>
                <c:pt idx="6">
                  <c:v>2</c:v>
                </c:pt>
                <c:pt idx="7">
                  <c:v>5</c:v>
                </c:pt>
                <c:pt idx="8">
                  <c:v>8</c:v>
                </c:pt>
                <c:pt idx="9">
                  <c:v>3</c:v>
                </c:pt>
                <c:pt idx="10">
                  <c:v>7</c:v>
                </c:pt>
                <c:pt idx="11">
                  <c:v>3</c:v>
                </c:pt>
                <c:pt idx="12">
                  <c:v>3</c:v>
                </c:pt>
                <c:pt idx="13">
                  <c:v>5</c:v>
                </c:pt>
                <c:pt idx="14">
                  <c:v>4</c:v>
                </c:pt>
                <c:pt idx="15">
                  <c:v>4</c:v>
                </c:pt>
                <c:pt idx="16">
                  <c:v>7</c:v>
                </c:pt>
                <c:pt idx="17">
                  <c:v>10</c:v>
                </c:pt>
                <c:pt idx="18">
                  <c:v>10</c:v>
                </c:pt>
                <c:pt idx="19">
                  <c:v>13</c:v>
                </c:pt>
                <c:pt idx="20">
                  <c:v>7</c:v>
                </c:pt>
              </c:numCache>
            </c:numRef>
          </c:val>
          <c:extLst>
            <c:ext xmlns:c16="http://schemas.microsoft.com/office/drawing/2014/chart" uri="{C3380CC4-5D6E-409C-BE32-E72D297353CC}">
              <c16:uniqueId val="{00000001-BCC2-469C-9831-9416E31DABEB}"/>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Deltas!$D$46:$X$46</c:f>
              <c:numCache>
                <c:formatCode>General</c:formatCode>
                <c:ptCount val="21"/>
                <c:pt idx="0">
                  <c:v>1</c:v>
                </c:pt>
                <c:pt idx="1">
                  <c:v>1</c:v>
                </c:pt>
                <c:pt idx="2">
                  <c:v>1</c:v>
                </c:pt>
                <c:pt idx="3">
                  <c:v>2</c:v>
                </c:pt>
                <c:pt idx="4">
                  <c:v>9</c:v>
                </c:pt>
                <c:pt idx="5">
                  <c:v>11</c:v>
                </c:pt>
                <c:pt idx="6">
                  <c:v>3</c:v>
                </c:pt>
                <c:pt idx="7">
                  <c:v>4</c:v>
                </c:pt>
                <c:pt idx="8">
                  <c:v>5</c:v>
                </c:pt>
                <c:pt idx="9">
                  <c:v>4</c:v>
                </c:pt>
                <c:pt idx="10">
                  <c:v>2</c:v>
                </c:pt>
                <c:pt idx="11">
                  <c:v>4</c:v>
                </c:pt>
                <c:pt idx="12">
                  <c:v>2</c:v>
                </c:pt>
                <c:pt idx="13">
                  <c:v>1</c:v>
                </c:pt>
                <c:pt idx="14">
                  <c:v>3</c:v>
                </c:pt>
                <c:pt idx="15">
                  <c:v>11</c:v>
                </c:pt>
                <c:pt idx="16">
                  <c:v>6</c:v>
                </c:pt>
                <c:pt idx="17">
                  <c:v>1</c:v>
                </c:pt>
                <c:pt idx="18">
                  <c:v>5</c:v>
                </c:pt>
                <c:pt idx="19">
                  <c:v>8</c:v>
                </c:pt>
                <c:pt idx="20">
                  <c:v>6</c:v>
                </c:pt>
              </c:numCache>
            </c:numRef>
          </c:val>
          <c:extLst>
            <c:ext xmlns:c16="http://schemas.microsoft.com/office/drawing/2014/chart" uri="{C3380CC4-5D6E-409C-BE32-E72D297353CC}">
              <c16:uniqueId val="{00000002-BCC2-469C-9831-9416E31DABEB}"/>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Deltas!$D$50:$X$50</c:f>
              <c:numCache>
                <c:formatCode>0%</c:formatCode>
                <c:ptCount val="21"/>
                <c:pt idx="0">
                  <c:v>0.8666666666666667</c:v>
                </c:pt>
                <c:pt idx="1">
                  <c:v>0.8666666666666667</c:v>
                </c:pt>
                <c:pt idx="2">
                  <c:v>0.83333333333333337</c:v>
                </c:pt>
                <c:pt idx="3">
                  <c:v>0.83333333333333337</c:v>
                </c:pt>
                <c:pt idx="4">
                  <c:v>0.4</c:v>
                </c:pt>
                <c:pt idx="5">
                  <c:v>0.26666666666666666</c:v>
                </c:pt>
                <c:pt idx="6">
                  <c:v>0.82758620689655171</c:v>
                </c:pt>
                <c:pt idx="7">
                  <c:v>0.7</c:v>
                </c:pt>
                <c:pt idx="8">
                  <c:v>0.56666666666666665</c:v>
                </c:pt>
                <c:pt idx="9">
                  <c:v>0.76666666666666672</c:v>
                </c:pt>
                <c:pt idx="10">
                  <c:v>0.7</c:v>
                </c:pt>
                <c:pt idx="11">
                  <c:v>0.75862068965517238</c:v>
                </c:pt>
                <c:pt idx="12">
                  <c:v>0.82758620689655171</c:v>
                </c:pt>
                <c:pt idx="13">
                  <c:v>0.8</c:v>
                </c:pt>
                <c:pt idx="14">
                  <c:v>0.76666666666666672</c:v>
                </c:pt>
                <c:pt idx="15">
                  <c:v>0.5</c:v>
                </c:pt>
                <c:pt idx="16">
                  <c:v>0.56666666666666665</c:v>
                </c:pt>
                <c:pt idx="17">
                  <c:v>0.72499999999999998</c:v>
                </c:pt>
                <c:pt idx="18">
                  <c:v>0.625</c:v>
                </c:pt>
                <c:pt idx="19">
                  <c:v>0.47499999999999998</c:v>
                </c:pt>
                <c:pt idx="20">
                  <c:v>0.67500000000000004</c:v>
                </c:pt>
              </c:numCache>
            </c:numRef>
          </c:val>
          <c:smooth val="0"/>
          <c:extLst>
            <c:ext xmlns:c16="http://schemas.microsoft.com/office/drawing/2014/chart" uri="{C3380CC4-5D6E-409C-BE32-E72D297353CC}">
              <c16:uniqueId val="{00000003-BCC2-469C-9831-9416E31DABEB}"/>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DY'!$D$4</c:f>
              <c:strCache>
                <c:ptCount val="1"/>
                <c:pt idx="0">
                  <c:v>2024</c:v>
                </c:pt>
              </c:strCache>
            </c:strRef>
          </c:tx>
          <c:spPr>
            <a:solidFill>
              <a:schemeClr val="accent2"/>
            </a:solidFill>
            <a:ln>
              <a:noFill/>
            </a:ln>
            <a:effectLst/>
          </c:spPr>
          <c:invertIfNegative val="0"/>
          <c:dLbls>
            <c:dLbl>
              <c:idx val="9"/>
              <c:layout>
                <c:manualLayout>
                  <c:x val="-3.5293309627356557E-3"/>
                  <c:y val="3.52777777777777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9-4B82-B620-C0B8065D60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DY'!$C$5:$C$15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DY'!$D$5:$D$15</c:f>
              <c:numCache>
                <c:formatCode>0.00%</c:formatCode>
                <c:ptCount val="11"/>
                <c:pt idx="0">
                  <c:v>4.9433333333333322E-2</c:v>
                </c:pt>
                <c:pt idx="1">
                  <c:v>2.6557142857142852E-2</c:v>
                </c:pt>
                <c:pt idx="2">
                  <c:v>2.8933333333333332E-2</c:v>
                </c:pt>
                <c:pt idx="3">
                  <c:v>4.2366666666666671E-2</c:v>
                </c:pt>
                <c:pt idx="4">
                  <c:v>1.0028571428571428E-2</c:v>
                </c:pt>
                <c:pt idx="5">
                  <c:v>8.1000000000000013E-3</c:v>
                </c:pt>
                <c:pt idx="6">
                  <c:v>2.6699999999999998E-2</c:v>
                </c:pt>
                <c:pt idx="7">
                  <c:v>4.0899999999999999E-2</c:v>
                </c:pt>
                <c:pt idx="8">
                  <c:v>9.8999999999999991E-3</c:v>
                </c:pt>
                <c:pt idx="9">
                  <c:v>0</c:v>
                </c:pt>
                <c:pt idx="10">
                  <c:v>3.0699999999999998E-2</c:v>
                </c:pt>
              </c:numCache>
            </c:numRef>
          </c:val>
          <c:extLst>
            <c:ext xmlns:c16="http://schemas.microsoft.com/office/drawing/2014/chart" uri="{C3380CC4-5D6E-409C-BE32-E72D297353CC}">
              <c16:uniqueId val="{00000001-B649-4B82-B620-C0B8065D609F}"/>
            </c:ext>
          </c:extLst>
        </c:ser>
        <c:ser>
          <c:idx val="1"/>
          <c:order val="1"/>
          <c:tx>
            <c:strRef>
              <c:f>'Sektor DY'!$E$4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DY'!$C$5:$C$15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DY'!$E$5:$E$15</c:f>
              <c:numCache>
                <c:formatCode>0.00%</c:formatCode>
                <c:ptCount val="11"/>
                <c:pt idx="0">
                  <c:v>4.0957142857142859E-2</c:v>
                </c:pt>
                <c:pt idx="1">
                  <c:v>2.17375E-2</c:v>
                </c:pt>
                <c:pt idx="2">
                  <c:v>2.8816666666666664E-2</c:v>
                </c:pt>
                <c:pt idx="3">
                  <c:v>3.4624999999999996E-2</c:v>
                </c:pt>
                <c:pt idx="4">
                  <c:v>1.7033333333333331E-2</c:v>
                </c:pt>
                <c:pt idx="5">
                  <c:v>1.09E-2</c:v>
                </c:pt>
                <c:pt idx="6">
                  <c:v>2.7900000000000001E-2</c:v>
                </c:pt>
                <c:pt idx="7">
                  <c:v>3.0800000000000001E-2</c:v>
                </c:pt>
                <c:pt idx="8">
                  <c:v>1.2133333333333336E-2</c:v>
                </c:pt>
                <c:pt idx="9">
                  <c:v>6.1999999999999998E-3</c:v>
                </c:pt>
                <c:pt idx="10">
                  <c:v>4.7400000000000005E-2</c:v>
                </c:pt>
              </c:numCache>
            </c:numRef>
          </c:val>
          <c:extLst>
            <c:ext xmlns:c16="http://schemas.microsoft.com/office/drawing/2014/chart" uri="{C3380CC4-5D6E-409C-BE32-E72D297353CC}">
              <c16:uniqueId val="{00000002-B649-4B82-B620-C0B8065D609F}"/>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Payers'!$CR$4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5AF-4679-A2CA-27692307D6B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85AF-4679-A2CA-27692307D6B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85AF-4679-A2CA-27692307D6BD}"/>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85AF-4679-A2CA-27692307D6BD}"/>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85AF-4679-A2CA-27692307D6BD}"/>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85AF-4679-A2CA-27692307D6B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85AF-4679-A2CA-27692307D6BD}"/>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85AF-4679-A2CA-27692307D6BD}"/>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85AF-4679-A2CA-27692307D6BD}"/>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85AF-4679-A2CA-27692307D6BD}"/>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85AF-4679-A2CA-27692307D6BD}"/>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85AF-4679-A2CA-27692307D6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Payers'!$CP$6:$CQ$27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Payers'!$CR$6:$CR$27</c:f>
              <c:numCache>
                <c:formatCode>General</c:formatCode>
                <c:ptCount val="22"/>
                <c:pt idx="0">
                  <c:v>438</c:v>
                </c:pt>
                <c:pt idx="1">
                  <c:v>458</c:v>
                </c:pt>
                <c:pt idx="2">
                  <c:v>633</c:v>
                </c:pt>
                <c:pt idx="3">
                  <c:v>635</c:v>
                </c:pt>
                <c:pt idx="4">
                  <c:v>328</c:v>
                </c:pt>
                <c:pt idx="5">
                  <c:v>334</c:v>
                </c:pt>
                <c:pt idx="6">
                  <c:v>343</c:v>
                </c:pt>
                <c:pt idx="7">
                  <c:v>324</c:v>
                </c:pt>
                <c:pt idx="8">
                  <c:v>207</c:v>
                </c:pt>
                <c:pt idx="9">
                  <c:v>221</c:v>
                </c:pt>
                <c:pt idx="10">
                  <c:v>238</c:v>
                </c:pt>
                <c:pt idx="11">
                  <c:v>251</c:v>
                </c:pt>
                <c:pt idx="12">
                  <c:v>81</c:v>
                </c:pt>
                <c:pt idx="13">
                  <c:v>82</c:v>
                </c:pt>
                <c:pt idx="14">
                  <c:v>101</c:v>
                </c:pt>
                <c:pt idx="15">
                  <c:v>104</c:v>
                </c:pt>
                <c:pt idx="16">
                  <c:v>372</c:v>
                </c:pt>
                <c:pt idx="17">
                  <c:v>378</c:v>
                </c:pt>
                <c:pt idx="18">
                  <c:v>103</c:v>
                </c:pt>
                <c:pt idx="19">
                  <c:v>106</c:v>
                </c:pt>
                <c:pt idx="20">
                  <c:v>242</c:v>
                </c:pt>
                <c:pt idx="21">
                  <c:v>231</c:v>
                </c:pt>
              </c:numCache>
            </c:numRef>
          </c:val>
          <c:extLst>
            <c:ext xmlns:c16="http://schemas.microsoft.com/office/drawing/2014/chart" uri="{C3380CC4-5D6E-409C-BE32-E72D297353CC}">
              <c16:uniqueId val="{00000016-85AF-4679-A2CA-27692307D6BD}"/>
            </c:ext>
          </c:extLst>
        </c:ser>
        <c:ser>
          <c:idx val="1"/>
          <c:order val="1"/>
          <c:tx>
            <c:strRef>
              <c:f>'Sektor Payers'!$CS$4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85AF-4679-A2CA-27692307D6BD}"/>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85AF-4679-A2CA-27692307D6BD}"/>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85AF-4679-A2CA-27692307D6BD}"/>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85AF-4679-A2CA-27692307D6BD}"/>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85AF-4679-A2CA-27692307D6BD}"/>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85AF-4679-A2CA-27692307D6BD}"/>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85AF-4679-A2CA-27692307D6BD}"/>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85AF-4679-A2CA-27692307D6BD}"/>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85AF-4679-A2CA-27692307D6BD}"/>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85AF-4679-A2CA-27692307D6BD}"/>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85AF-4679-A2CA-27692307D6B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Payers'!$CP$6:$CQ$27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Payers'!$CS$6:$CS$27</c:f>
              <c:numCache>
                <c:formatCode>General</c:formatCode>
                <c:ptCount val="22"/>
                <c:pt idx="0">
                  <c:v>167</c:v>
                </c:pt>
                <c:pt idx="1">
                  <c:v>167</c:v>
                </c:pt>
                <c:pt idx="2">
                  <c:v>170</c:v>
                </c:pt>
                <c:pt idx="3">
                  <c:v>173</c:v>
                </c:pt>
                <c:pt idx="4">
                  <c:v>88</c:v>
                </c:pt>
                <c:pt idx="5">
                  <c:v>82</c:v>
                </c:pt>
                <c:pt idx="6">
                  <c:v>74</c:v>
                </c:pt>
                <c:pt idx="7">
                  <c:v>73</c:v>
                </c:pt>
                <c:pt idx="8">
                  <c:v>136</c:v>
                </c:pt>
                <c:pt idx="9">
                  <c:v>177</c:v>
                </c:pt>
                <c:pt idx="10">
                  <c:v>32</c:v>
                </c:pt>
                <c:pt idx="11">
                  <c:v>32</c:v>
                </c:pt>
                <c:pt idx="12">
                  <c:v>25</c:v>
                </c:pt>
                <c:pt idx="13">
                  <c:v>22</c:v>
                </c:pt>
                <c:pt idx="14">
                  <c:v>24</c:v>
                </c:pt>
                <c:pt idx="15">
                  <c:v>22</c:v>
                </c:pt>
                <c:pt idx="16">
                  <c:v>134</c:v>
                </c:pt>
                <c:pt idx="17">
                  <c:v>135</c:v>
                </c:pt>
                <c:pt idx="18">
                  <c:v>31</c:v>
                </c:pt>
                <c:pt idx="19">
                  <c:v>30</c:v>
                </c:pt>
                <c:pt idx="20">
                  <c:v>58</c:v>
                </c:pt>
                <c:pt idx="21">
                  <c:v>54</c:v>
                </c:pt>
              </c:numCache>
            </c:numRef>
          </c:val>
          <c:extLst>
            <c:ext xmlns:c16="http://schemas.microsoft.com/office/drawing/2014/chart" uri="{C3380CC4-5D6E-409C-BE32-E72D297353CC}">
              <c16:uniqueId val="{0000002D-85AF-4679-A2CA-27692307D6BD}"/>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Payers'!$CT$4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Payers'!$CT$6:$CT$27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85AF-4679-A2CA-27692307D6BD}"/>
            </c:ext>
          </c:extLst>
        </c:ser>
        <c:ser>
          <c:idx val="3"/>
          <c:order val="3"/>
          <c:tx>
            <c:strRef>
              <c:f>'Sektor Payers'!$CU$4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Payers'!$CU$6:$CU$27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85AF-4679-A2CA-27692307D6BD}"/>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5'!$C$6:$C$10</c:f>
              <c:strCache>
                <c:ptCount val="5"/>
                <c:pt idx="0">
                  <c:v>MERCEDES-BENZ GROUP(XET) N</c:v>
                </c:pt>
                <c:pt idx="1">
                  <c:v>BASF (XET)</c:v>
                </c:pt>
                <c:pt idx="2">
                  <c:v>VOLKSWAGEN PREF. (XET)</c:v>
                </c:pt>
                <c:pt idx="3">
                  <c:v>BMW (XET)</c:v>
                </c:pt>
                <c:pt idx="4">
                  <c:v>ALLIANZ (XET)</c:v>
                </c:pt>
              </c:strCache>
            </c:strRef>
          </c:cat>
          <c:val>
            <c:numRef>
              <c:f>'Top 5'!$B$6:$B$10</c:f>
              <c:numCache>
                <c:formatCode>0.00%</c:formatCode>
                <c:ptCount val="5"/>
                <c:pt idx="0">
                  <c:v>6.6000000000000003E-2</c:v>
                </c:pt>
                <c:pt idx="1">
                  <c:v>6.4299999999999996E-2</c:v>
                </c:pt>
                <c:pt idx="2">
                  <c:v>6.0700000000000004E-2</c:v>
                </c:pt>
                <c:pt idx="3">
                  <c:v>5.9699999999999996E-2</c:v>
                </c:pt>
                <c:pt idx="4">
                  <c:v>4.9500000000000002E-2</c:v>
                </c:pt>
              </c:numCache>
            </c:numRef>
          </c:val>
          <c:extLst>
            <c:ext xmlns:c16="http://schemas.microsoft.com/office/drawing/2014/chart" uri="{C3380CC4-5D6E-409C-BE32-E72D297353CC}">
              <c16:uniqueId val="{00000000-F25B-4E37-83F7-6D26EF24DF93}"/>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Beitrag'!$V$5</c:f>
              <c:strCache>
                <c:ptCount val="1"/>
                <c:pt idx="0">
                  <c:v>Share price gains/losses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Beitrag'!$T$6:$T$8</c:f>
              <c:strCache>
                <c:ptCount val="3"/>
                <c:pt idx="0">
                  <c:v>MSCI Europe</c:v>
                </c:pt>
                <c:pt idx="1">
                  <c:v>MSCI North America</c:v>
                </c:pt>
                <c:pt idx="2">
                  <c:v>MSCI Asia ex. Japan</c:v>
                </c:pt>
              </c:strCache>
            </c:strRef>
          </c:cat>
          <c:val>
            <c:numRef>
              <c:f>'Performance Beitrag'!$V$6:$V$8</c:f>
              <c:numCache>
                <c:formatCode>0.00%</c:formatCode>
                <c:ptCount val="3"/>
                <c:pt idx="0">
                  <c:v>4.8507538389654048E-2</c:v>
                </c:pt>
                <c:pt idx="1">
                  <c:v>8.5131472164137634E-2</c:v>
                </c:pt>
                <c:pt idx="2">
                  <c:v>2.1456131706243831E-2</c:v>
                </c:pt>
              </c:numCache>
            </c:numRef>
          </c:val>
          <c:extLst>
            <c:ext xmlns:c16="http://schemas.microsoft.com/office/drawing/2014/chart" uri="{C3380CC4-5D6E-409C-BE32-E72D297353CC}">
              <c16:uniqueId val="{00000000-4C8E-4962-A2E2-9A651AA1ECE7}"/>
            </c:ext>
          </c:extLst>
        </c:ser>
        <c:ser>
          <c:idx val="2"/>
          <c:order val="1"/>
          <c:tx>
            <c:strRef>
              <c:f>'Performance Beitrag'!$X$5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Beitrag'!$T$6:$T$8</c:f>
              <c:strCache>
                <c:ptCount val="3"/>
                <c:pt idx="0">
                  <c:v>MSCI Europe</c:v>
                </c:pt>
                <c:pt idx="1">
                  <c:v>MSCI North America</c:v>
                </c:pt>
                <c:pt idx="2">
                  <c:v>MSCI Asia ex. Japan</c:v>
                </c:pt>
              </c:strCache>
            </c:strRef>
          </c:cat>
          <c:val>
            <c:numRef>
              <c:f>'Performance Beitrag'!$X$6:$X$8</c:f>
              <c:numCache>
                <c:formatCode>0.00%</c:formatCode>
                <c:ptCount val="3"/>
                <c:pt idx="0">
                  <c:v>3.1308340696078796E-2</c:v>
                </c:pt>
                <c:pt idx="1">
                  <c:v>2.2988593677904179E-2</c:v>
                </c:pt>
                <c:pt idx="2">
                  <c:v>2.0784130233076015E-2</c:v>
                </c:pt>
              </c:numCache>
            </c:numRef>
          </c:val>
          <c:extLst>
            <c:ext xmlns:c16="http://schemas.microsoft.com/office/drawing/2014/chart" uri="{C3380CC4-5D6E-409C-BE32-E72D297353CC}">
              <c16:uniqueId val="{00000001-4C8E-4962-A2E2-9A651AA1ECE7}"/>
            </c:ext>
          </c:extLst>
        </c:ser>
        <c:dLbls>
          <c:showLegendKey val="0"/>
          <c:showVal val="0"/>
          <c:showCatName val="0"/>
          <c:showSerName val="0"/>
          <c:showPercent val="0"/>
          <c:showBubbleSize val="0"/>
        </c:dLbls>
        <c:gapWidth val="150"/>
        <c:overlap val="100"/>
        <c:axId val="2570911"/>
        <c:axId val="2583807"/>
      </c:barChart>
      <c:catAx>
        <c:axId val="25709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583807"/>
        <c:crosses val="autoZero"/>
        <c:auto val="1"/>
        <c:lblAlgn val="ctr"/>
        <c:lblOffset val="100"/>
        <c:noMultiLvlLbl val="0"/>
      </c:catAx>
      <c:valAx>
        <c:axId val="2583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570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5'!$F$6:$F$10</c:f>
              <c:strCache>
                <c:ptCount val="5"/>
                <c:pt idx="0">
                  <c:v>VOLKSWAGEN PREF. (XET)</c:v>
                </c:pt>
                <c:pt idx="1">
                  <c:v>ALLIANZ (XET)</c:v>
                </c:pt>
                <c:pt idx="2">
                  <c:v>BMW (XET)</c:v>
                </c:pt>
                <c:pt idx="3">
                  <c:v>MERCEDES-BENZ GROUP(XET) N</c:v>
                </c:pt>
                <c:pt idx="4">
                  <c:v>DEUTSCHE TELEKOM (XET)</c:v>
                </c:pt>
              </c:strCache>
            </c:strRef>
          </c:cat>
          <c:val>
            <c:numRef>
              <c:f>'Top 5'!$E$6:$E$10</c:f>
              <c:numCache>
                <c:formatCode>#,##0</c:formatCode>
                <c:ptCount val="5"/>
                <c:pt idx="0">
                  <c:v>6152323</c:v>
                </c:pt>
                <c:pt idx="1">
                  <c:v>4644565</c:v>
                </c:pt>
                <c:pt idx="2">
                  <c:v>4504514</c:v>
                </c:pt>
                <c:pt idx="3">
                  <c:v>4385636</c:v>
                </c:pt>
                <c:pt idx="4">
                  <c:v>4019289</c:v>
                </c:pt>
              </c:numCache>
            </c:numRef>
          </c:val>
          <c:extLst>
            <c:ext xmlns:c16="http://schemas.microsoft.com/office/drawing/2014/chart" uri="{C3380CC4-5D6E-409C-BE32-E72D297353CC}">
              <c16:uniqueId val="{00000000-938F-47CB-928C-9C30510E1295}"/>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Payers!$G$4:$X$4</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Payers!$G$93:$X$93</c:f>
              <c:numCache>
                <c:formatCode>0</c:formatCode>
                <c:ptCount val="18"/>
                <c:pt idx="0">
                  <c:v>28</c:v>
                </c:pt>
                <c:pt idx="1">
                  <c:v>26</c:v>
                </c:pt>
                <c:pt idx="2">
                  <c:v>25</c:v>
                </c:pt>
                <c:pt idx="3">
                  <c:v>22</c:v>
                </c:pt>
                <c:pt idx="4">
                  <c:v>19</c:v>
                </c:pt>
                <c:pt idx="5">
                  <c:v>18</c:v>
                </c:pt>
                <c:pt idx="6">
                  <c:v>19</c:v>
                </c:pt>
                <c:pt idx="7">
                  <c:v>22</c:v>
                </c:pt>
                <c:pt idx="8">
                  <c:v>24</c:v>
                </c:pt>
                <c:pt idx="9">
                  <c:v>22</c:v>
                </c:pt>
                <c:pt idx="10">
                  <c:v>21</c:v>
                </c:pt>
                <c:pt idx="11">
                  <c:v>21</c:v>
                </c:pt>
                <c:pt idx="12">
                  <c:v>16</c:v>
                </c:pt>
                <c:pt idx="13">
                  <c:v>15</c:v>
                </c:pt>
                <c:pt idx="14">
                  <c:v>16</c:v>
                </c:pt>
                <c:pt idx="15">
                  <c:v>18</c:v>
                </c:pt>
                <c:pt idx="16">
                  <c:v>17</c:v>
                </c:pt>
                <c:pt idx="17">
                  <c:v>20</c:v>
                </c:pt>
              </c:numCache>
              <c:extLst/>
            </c:numRef>
          </c:val>
          <c:extLst>
            <c:ext xmlns:c16="http://schemas.microsoft.com/office/drawing/2014/chart" uri="{C3380CC4-5D6E-409C-BE32-E72D297353CC}">
              <c16:uniqueId val="{00000000-34E1-4AF5-A519-3F6CF3E0F702}"/>
            </c:ext>
          </c:extLst>
        </c:ser>
        <c:ser>
          <c:idx val="1"/>
          <c:order val="1"/>
          <c:tx>
            <c:v>Non-Payers</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Payers!$G$4:$X$4</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Payers!$G$94:$X$94</c:f>
              <c:numCache>
                <c:formatCode>0</c:formatCode>
                <c:ptCount val="18"/>
                <c:pt idx="0">
                  <c:v>2</c:v>
                </c:pt>
                <c:pt idx="1">
                  <c:v>2</c:v>
                </c:pt>
                <c:pt idx="2">
                  <c:v>2</c:v>
                </c:pt>
                <c:pt idx="3">
                  <c:v>4</c:v>
                </c:pt>
                <c:pt idx="4">
                  <c:v>3</c:v>
                </c:pt>
                <c:pt idx="5">
                  <c:v>3</c:v>
                </c:pt>
                <c:pt idx="6">
                  <c:v>3</c:v>
                </c:pt>
                <c:pt idx="7">
                  <c:v>2</c:v>
                </c:pt>
                <c:pt idx="8">
                  <c:v>0</c:v>
                </c:pt>
                <c:pt idx="9">
                  <c:v>0</c:v>
                </c:pt>
                <c:pt idx="10">
                  <c:v>0</c:v>
                </c:pt>
                <c:pt idx="11">
                  <c:v>0</c:v>
                </c:pt>
                <c:pt idx="12">
                  <c:v>1</c:v>
                </c:pt>
                <c:pt idx="13">
                  <c:v>2</c:v>
                </c:pt>
                <c:pt idx="14">
                  <c:v>2</c:v>
                </c:pt>
                <c:pt idx="15">
                  <c:v>0</c:v>
                </c:pt>
                <c:pt idx="16">
                  <c:v>1</c:v>
                </c:pt>
                <c:pt idx="17">
                  <c:v>0</c:v>
                </c:pt>
              </c:numCache>
              <c:extLst/>
            </c:numRef>
          </c:val>
          <c:extLst>
            <c:ext xmlns:c16="http://schemas.microsoft.com/office/drawing/2014/chart" uri="{C3380CC4-5D6E-409C-BE32-E72D297353CC}">
              <c16:uniqueId val="{00000001-34E1-4AF5-A519-3F6CF3E0F702}"/>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18"/>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extLst>
                <c:ext xmlns:c15="http://schemas.microsoft.com/office/drawing/2012/chart" uri="{02D57815-91ED-43cb-92C2-25804820EDAC}">
                  <c15:autoCat val="1"/>
                </c:ext>
              </c:extLst>
            </c:strLit>
          </c:cat>
          <c:val>
            <c:numRef>
              <c:f>Payers!$G$96:$X$96</c:f>
              <c:numCache>
                <c:formatCode>0.00%</c:formatCode>
                <c:ptCount val="18"/>
                <c:pt idx="0">
                  <c:v>0.93333333333333335</c:v>
                </c:pt>
                <c:pt idx="1">
                  <c:v>0.9285714285714286</c:v>
                </c:pt>
                <c:pt idx="2">
                  <c:v>0.92592592592592593</c:v>
                </c:pt>
                <c:pt idx="3">
                  <c:v>0.84615384615384615</c:v>
                </c:pt>
                <c:pt idx="4">
                  <c:v>0.86363636363636365</c:v>
                </c:pt>
                <c:pt idx="5">
                  <c:v>0.8571428571428571</c:v>
                </c:pt>
                <c:pt idx="6">
                  <c:v>0.86363636363636365</c:v>
                </c:pt>
                <c:pt idx="7">
                  <c:v>0.91666666666666663</c:v>
                </c:pt>
                <c:pt idx="8">
                  <c:v>1</c:v>
                </c:pt>
                <c:pt idx="9">
                  <c:v>1</c:v>
                </c:pt>
                <c:pt idx="10">
                  <c:v>1</c:v>
                </c:pt>
                <c:pt idx="11">
                  <c:v>1</c:v>
                </c:pt>
                <c:pt idx="12">
                  <c:v>0.94117647058823528</c:v>
                </c:pt>
                <c:pt idx="13">
                  <c:v>0.88235294117647056</c:v>
                </c:pt>
                <c:pt idx="14">
                  <c:v>0.88888888888888884</c:v>
                </c:pt>
                <c:pt idx="15">
                  <c:v>1</c:v>
                </c:pt>
                <c:pt idx="16">
                  <c:v>0.94444444444444442</c:v>
                </c:pt>
                <c:pt idx="17">
                  <c:v>1</c:v>
                </c:pt>
              </c:numCache>
              <c:extLst/>
            </c:numRef>
          </c:val>
          <c:smooth val="0"/>
          <c:extLst>
            <c:ext xmlns:c16="http://schemas.microsoft.com/office/drawing/2014/chart" uri="{C3380CC4-5D6E-409C-BE32-E72D297353CC}">
              <c16:uniqueId val="{00000002-34E1-4AF5-A519-3F6CF3E0F702}"/>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Deltas!$G$337:$X$337</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Deltas!$G$375:$X$375</c:f>
              <c:numCache>
                <c:formatCode>General</c:formatCode>
                <c:ptCount val="18"/>
                <c:pt idx="0">
                  <c:v>24</c:v>
                </c:pt>
                <c:pt idx="1">
                  <c:v>12</c:v>
                </c:pt>
                <c:pt idx="2">
                  <c:v>16</c:v>
                </c:pt>
                <c:pt idx="3">
                  <c:v>15</c:v>
                </c:pt>
                <c:pt idx="4">
                  <c:v>11</c:v>
                </c:pt>
                <c:pt idx="5">
                  <c:v>11</c:v>
                </c:pt>
                <c:pt idx="6">
                  <c:v>12</c:v>
                </c:pt>
                <c:pt idx="7">
                  <c:v>17</c:v>
                </c:pt>
                <c:pt idx="8">
                  <c:v>19</c:v>
                </c:pt>
                <c:pt idx="9">
                  <c:v>21</c:v>
                </c:pt>
                <c:pt idx="10">
                  <c:v>14</c:v>
                </c:pt>
                <c:pt idx="11">
                  <c:v>16</c:v>
                </c:pt>
                <c:pt idx="12">
                  <c:v>9</c:v>
                </c:pt>
                <c:pt idx="13">
                  <c:v>6</c:v>
                </c:pt>
                <c:pt idx="14">
                  <c:v>13</c:v>
                </c:pt>
                <c:pt idx="15">
                  <c:v>15</c:v>
                </c:pt>
                <c:pt idx="16">
                  <c:v>15</c:v>
                </c:pt>
                <c:pt idx="17">
                  <c:v>16</c:v>
                </c:pt>
              </c:numCache>
              <c:extLst/>
            </c:numRef>
          </c:val>
          <c:extLst>
            <c:ext xmlns:c16="http://schemas.microsoft.com/office/drawing/2014/chart" uri="{C3380CC4-5D6E-409C-BE32-E72D297353CC}">
              <c16:uniqueId val="{00000000-0F15-4CB9-9564-88FB07F2FDF4}"/>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Deltas!$G$337:$X$337</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Deltas!$G$376:$X$376</c:f>
              <c:numCache>
                <c:formatCode>General</c:formatCode>
                <c:ptCount val="18"/>
                <c:pt idx="0">
                  <c:v>2</c:v>
                </c:pt>
                <c:pt idx="1">
                  <c:v>2</c:v>
                </c:pt>
                <c:pt idx="2">
                  <c:v>3</c:v>
                </c:pt>
                <c:pt idx="3">
                  <c:v>2</c:v>
                </c:pt>
                <c:pt idx="4">
                  <c:v>3</c:v>
                </c:pt>
                <c:pt idx="5">
                  <c:v>3</c:v>
                </c:pt>
                <c:pt idx="6">
                  <c:v>2</c:v>
                </c:pt>
                <c:pt idx="7">
                  <c:v>1</c:v>
                </c:pt>
                <c:pt idx="8">
                  <c:v>0</c:v>
                </c:pt>
                <c:pt idx="9">
                  <c:v>1</c:v>
                </c:pt>
                <c:pt idx="10">
                  <c:v>2</c:v>
                </c:pt>
                <c:pt idx="11">
                  <c:v>2</c:v>
                </c:pt>
                <c:pt idx="12">
                  <c:v>2</c:v>
                </c:pt>
                <c:pt idx="13">
                  <c:v>2</c:v>
                </c:pt>
                <c:pt idx="14">
                  <c:v>4</c:v>
                </c:pt>
                <c:pt idx="15">
                  <c:v>2</c:v>
                </c:pt>
                <c:pt idx="16">
                  <c:v>2</c:v>
                </c:pt>
                <c:pt idx="17">
                  <c:v>1</c:v>
                </c:pt>
              </c:numCache>
              <c:extLst/>
            </c:numRef>
          </c:val>
          <c:extLst>
            <c:ext xmlns:c16="http://schemas.microsoft.com/office/drawing/2014/chart" uri="{C3380CC4-5D6E-409C-BE32-E72D297353CC}">
              <c16:uniqueId val="{00000001-0F15-4CB9-9564-88FB07F2FDF4}"/>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Deltas!$G$337:$X$337</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Deltas!$G$374:$X$374</c:f>
              <c:numCache>
                <c:formatCode>General</c:formatCode>
                <c:ptCount val="18"/>
                <c:pt idx="0">
                  <c:v>4</c:v>
                </c:pt>
                <c:pt idx="1">
                  <c:v>14</c:v>
                </c:pt>
                <c:pt idx="2">
                  <c:v>7</c:v>
                </c:pt>
                <c:pt idx="3">
                  <c:v>7</c:v>
                </c:pt>
                <c:pt idx="4">
                  <c:v>9</c:v>
                </c:pt>
                <c:pt idx="5">
                  <c:v>8</c:v>
                </c:pt>
                <c:pt idx="6">
                  <c:v>9</c:v>
                </c:pt>
                <c:pt idx="7">
                  <c:v>6</c:v>
                </c:pt>
                <c:pt idx="8">
                  <c:v>6</c:v>
                </c:pt>
                <c:pt idx="9">
                  <c:v>1</c:v>
                </c:pt>
                <c:pt idx="10">
                  <c:v>6</c:v>
                </c:pt>
                <c:pt idx="11">
                  <c:v>4</c:v>
                </c:pt>
                <c:pt idx="12">
                  <c:v>7</c:v>
                </c:pt>
                <c:pt idx="13">
                  <c:v>10</c:v>
                </c:pt>
                <c:pt idx="14">
                  <c:v>2</c:v>
                </c:pt>
                <c:pt idx="15">
                  <c:v>2</c:v>
                </c:pt>
                <c:pt idx="16">
                  <c:v>2</c:v>
                </c:pt>
                <c:pt idx="17">
                  <c:v>4</c:v>
                </c:pt>
              </c:numCache>
              <c:extLst/>
            </c:numRef>
          </c:val>
          <c:extLst>
            <c:ext xmlns:c16="http://schemas.microsoft.com/office/drawing/2014/chart" uri="{C3380CC4-5D6E-409C-BE32-E72D297353CC}">
              <c16:uniqueId val="{00000002-0F15-4CB9-9564-88FB07F2FDF4}"/>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cat>
            <c:numRef>
              <c:f>Deltas!$G$337:$X$337</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extLst/>
            </c:numRef>
          </c:cat>
          <c:val>
            <c:numRef>
              <c:f>Deltas!$G$378:$X$378</c:f>
              <c:numCache>
                <c:formatCode>0%</c:formatCode>
                <c:ptCount val="18"/>
                <c:pt idx="0">
                  <c:v>0.8</c:v>
                </c:pt>
                <c:pt idx="1">
                  <c:v>0.42857142857142855</c:v>
                </c:pt>
                <c:pt idx="2">
                  <c:v>0.61538461538461542</c:v>
                </c:pt>
                <c:pt idx="3">
                  <c:v>0.625</c:v>
                </c:pt>
                <c:pt idx="4">
                  <c:v>0.47826086956521741</c:v>
                </c:pt>
                <c:pt idx="5">
                  <c:v>0.5</c:v>
                </c:pt>
                <c:pt idx="6">
                  <c:v>0.52173913043478259</c:v>
                </c:pt>
                <c:pt idx="7">
                  <c:v>0.70833333333333337</c:v>
                </c:pt>
                <c:pt idx="8">
                  <c:v>0.76</c:v>
                </c:pt>
                <c:pt idx="9">
                  <c:v>0.91304347826086951</c:v>
                </c:pt>
                <c:pt idx="10">
                  <c:v>0.63636363636363635</c:v>
                </c:pt>
                <c:pt idx="11">
                  <c:v>0.72727272727272729</c:v>
                </c:pt>
                <c:pt idx="12">
                  <c:v>0.5</c:v>
                </c:pt>
                <c:pt idx="13">
                  <c:v>0.33333333333333331</c:v>
                </c:pt>
                <c:pt idx="14">
                  <c:v>0.68421052631578949</c:v>
                </c:pt>
                <c:pt idx="15">
                  <c:v>0.78947368421052633</c:v>
                </c:pt>
                <c:pt idx="16">
                  <c:v>0.78947368421052633</c:v>
                </c:pt>
                <c:pt idx="17">
                  <c:v>0.76190476190476186</c:v>
                </c:pt>
              </c:numCache>
              <c:extLst/>
            </c:numRef>
          </c:val>
          <c:smooth val="0"/>
          <c:extLst>
            <c:ext xmlns:c16="http://schemas.microsoft.com/office/drawing/2014/chart" uri="{C3380CC4-5D6E-409C-BE32-E72D297353CC}">
              <c16:uniqueId val="{00000003-0F15-4CB9-9564-88FB07F2FDF4}"/>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numFmt formatCode="General" sourceLinked="1"/>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DY'!$AH$4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DY'!$AG$5:$AG$15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DY'!$AH$5:$AH$15</c:f>
              <c:numCache>
                <c:formatCode>0.00%</c:formatCode>
                <c:ptCount val="11"/>
                <c:pt idx="0">
                  <c:v>2.4500000000000001E-2</c:v>
                </c:pt>
                <c:pt idx="1">
                  <c:v>3.4775000000000007E-2</c:v>
                </c:pt>
                <c:pt idx="2">
                  <c:v>6.0025000000000002E-2</c:v>
                </c:pt>
                <c:pt idx="3">
                  <c:v>0</c:v>
                </c:pt>
                <c:pt idx="4">
                  <c:v>0</c:v>
                </c:pt>
                <c:pt idx="5">
                  <c:v>0</c:v>
                </c:pt>
                <c:pt idx="6">
                  <c:v>3.9050000000000001E-2</c:v>
                </c:pt>
                <c:pt idx="7">
                  <c:v>4.9400000000000006E-2</c:v>
                </c:pt>
                <c:pt idx="8">
                  <c:v>1.9099999999999999E-2</c:v>
                </c:pt>
                <c:pt idx="9">
                  <c:v>8.0199999999999994E-2</c:v>
                </c:pt>
                <c:pt idx="10">
                  <c:v>0</c:v>
                </c:pt>
              </c:numCache>
            </c:numRef>
          </c:val>
          <c:extLst>
            <c:ext xmlns:c16="http://schemas.microsoft.com/office/drawing/2014/chart" uri="{C3380CC4-5D6E-409C-BE32-E72D297353CC}">
              <c16:uniqueId val="{00000000-6227-4B2D-8A4E-4935B2237A9E}"/>
            </c:ext>
          </c:extLst>
        </c:ser>
        <c:ser>
          <c:idx val="1"/>
          <c:order val="1"/>
          <c:tx>
            <c:strRef>
              <c:f>'Sektor DY'!$AI$4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DY'!$AG$5:$AG$15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DY'!$AI$5:$AI$15</c:f>
              <c:numCache>
                <c:formatCode>0.00%</c:formatCode>
                <c:ptCount val="11"/>
                <c:pt idx="0">
                  <c:v>2.7099999999999999E-2</c:v>
                </c:pt>
                <c:pt idx="1">
                  <c:v>2.8174999999999999E-2</c:v>
                </c:pt>
                <c:pt idx="2">
                  <c:v>3.843333333333334E-2</c:v>
                </c:pt>
                <c:pt idx="3">
                  <c:v>0</c:v>
                </c:pt>
                <c:pt idx="4">
                  <c:v>1.43E-2</c:v>
                </c:pt>
                <c:pt idx="5">
                  <c:v>0</c:v>
                </c:pt>
                <c:pt idx="6">
                  <c:v>4.2099999999999999E-2</c:v>
                </c:pt>
                <c:pt idx="7">
                  <c:v>4.9000000000000002E-2</c:v>
                </c:pt>
                <c:pt idx="8">
                  <c:v>2.2200000000000001E-2</c:v>
                </c:pt>
                <c:pt idx="9">
                  <c:v>3.0800000000000001E-2</c:v>
                </c:pt>
                <c:pt idx="10">
                  <c:v>0</c:v>
                </c:pt>
              </c:numCache>
            </c:numRef>
          </c:val>
          <c:extLst>
            <c:ext xmlns:c16="http://schemas.microsoft.com/office/drawing/2014/chart" uri="{C3380CC4-5D6E-409C-BE32-E72D297353CC}">
              <c16:uniqueId val="{00000001-6227-4B2D-8A4E-4935B2237A9E}"/>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Payers'!$BD$4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D63-47A8-93C4-E26F592422B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D63-47A8-93C4-E26F592422B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9D63-47A8-93C4-E26F592422B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9D63-47A8-93C4-E26F592422B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9D63-47A8-93C4-E26F592422B3}"/>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9D63-47A8-93C4-E26F592422B3}"/>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9D63-47A8-93C4-E26F592422B3}"/>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9D63-47A8-93C4-E26F592422B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9D63-47A8-93C4-E26F592422B3}"/>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9D63-47A8-93C4-E26F592422B3}"/>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9D63-47A8-93C4-E26F592422B3}"/>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9D63-47A8-93C4-E26F592422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Payers'!$BB$6:$BC$27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Payers'!$BD$6:$BD$27</c:f>
              <c:numCache>
                <c:formatCode>General</c:formatCode>
                <c:ptCount val="22"/>
                <c:pt idx="0">
                  <c:v>1</c:v>
                </c:pt>
                <c:pt idx="1">
                  <c:v>2</c:v>
                </c:pt>
                <c:pt idx="2">
                  <c:v>4</c:v>
                </c:pt>
                <c:pt idx="3">
                  <c:v>4</c:v>
                </c:pt>
                <c:pt idx="4">
                  <c:v>4</c:v>
                </c:pt>
                <c:pt idx="5">
                  <c:v>6</c:v>
                </c:pt>
                <c:pt idx="6">
                  <c:v>0</c:v>
                </c:pt>
                <c:pt idx="7">
                  <c:v>0</c:v>
                </c:pt>
                <c:pt idx="8">
                  <c:v>0</c:v>
                </c:pt>
                <c:pt idx="9">
                  <c:v>1</c:v>
                </c:pt>
                <c:pt idx="10">
                  <c:v>0</c:v>
                </c:pt>
                <c:pt idx="11">
                  <c:v>0</c:v>
                </c:pt>
                <c:pt idx="12">
                  <c:v>2</c:v>
                </c:pt>
                <c:pt idx="13">
                  <c:v>2</c:v>
                </c:pt>
                <c:pt idx="14">
                  <c:v>3</c:v>
                </c:pt>
                <c:pt idx="15">
                  <c:v>4</c:v>
                </c:pt>
                <c:pt idx="16">
                  <c:v>1</c:v>
                </c:pt>
                <c:pt idx="17">
                  <c:v>0</c:v>
                </c:pt>
                <c:pt idx="18">
                  <c:v>1</c:v>
                </c:pt>
                <c:pt idx="19">
                  <c:v>1</c:v>
                </c:pt>
                <c:pt idx="20">
                  <c:v>0</c:v>
                </c:pt>
                <c:pt idx="21">
                  <c:v>0</c:v>
                </c:pt>
              </c:numCache>
            </c:numRef>
          </c:val>
          <c:extLst>
            <c:ext xmlns:c16="http://schemas.microsoft.com/office/drawing/2014/chart" uri="{C3380CC4-5D6E-409C-BE32-E72D297353CC}">
              <c16:uniqueId val="{00000016-9D63-47A8-93C4-E26F592422B3}"/>
            </c:ext>
          </c:extLst>
        </c:ser>
        <c:ser>
          <c:idx val="1"/>
          <c:order val="1"/>
          <c:tx>
            <c:strRef>
              <c:f>'Sektor Payers'!$BE$4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9D63-47A8-93C4-E26F592422B3}"/>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9D63-47A8-93C4-E26F592422B3}"/>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9D63-47A8-93C4-E26F592422B3}"/>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9D63-47A8-93C4-E26F592422B3}"/>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9D63-47A8-93C4-E26F592422B3}"/>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9D63-47A8-93C4-E26F592422B3}"/>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9D63-47A8-93C4-E26F592422B3}"/>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9D63-47A8-93C4-E26F592422B3}"/>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9D63-47A8-93C4-E26F592422B3}"/>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9D63-47A8-93C4-E26F592422B3}"/>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9D63-47A8-93C4-E26F592422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Payers'!$BB$6:$BC$27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Payers'!$BE$6:$BE$27</c:f>
              <c:numCache>
                <c:formatCode>General</c:formatCode>
                <c:ptCount val="22"/>
                <c:pt idx="0">
                  <c:v>0</c:v>
                </c:pt>
                <c:pt idx="1">
                  <c:v>0</c:v>
                </c:pt>
                <c:pt idx="2">
                  <c:v>0</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D-9D63-47A8-93C4-E26F592422B3}"/>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Payers'!$BF$4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Payers'!$BF$6:$BF$27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9D63-47A8-93C4-E26F592422B3}"/>
            </c:ext>
          </c:extLst>
        </c:ser>
        <c:ser>
          <c:idx val="3"/>
          <c:order val="3"/>
          <c:tx>
            <c:strRef>
              <c:f>'Sektor Payers'!$BG$4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Payers'!$BG$6:$BG$27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9D63-47A8-93C4-E26F592422B3}"/>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5'!$AL$6:$AL$10</c:f>
              <c:strCache>
                <c:ptCount val="5"/>
                <c:pt idx="0">
                  <c:v>MAPFRE</c:v>
                </c:pt>
                <c:pt idx="1">
                  <c:v>TELEFONICA</c:v>
                </c:pt>
                <c:pt idx="2">
                  <c:v>ENDESA</c:v>
                </c:pt>
                <c:pt idx="3">
                  <c:v>REDEIA CORPORACION</c:v>
                </c:pt>
                <c:pt idx="4">
                  <c:v>REPSOL YPF</c:v>
                </c:pt>
              </c:strCache>
            </c:strRef>
          </c:cat>
          <c:val>
            <c:numRef>
              <c:f>'Top 5'!$AK$6:$AK$10</c:f>
              <c:numCache>
                <c:formatCode>0.00%</c:formatCode>
                <c:ptCount val="5"/>
                <c:pt idx="0">
                  <c:v>7.9299999999999995E-2</c:v>
                </c:pt>
                <c:pt idx="1">
                  <c:v>7.7300000000000008E-2</c:v>
                </c:pt>
                <c:pt idx="2">
                  <c:v>7.22E-2</c:v>
                </c:pt>
                <c:pt idx="3">
                  <c:v>5.9400000000000001E-2</c:v>
                </c:pt>
                <c:pt idx="4">
                  <c:v>5.79E-2</c:v>
                </c:pt>
              </c:numCache>
            </c:numRef>
          </c:val>
          <c:extLst>
            <c:ext xmlns:c16="http://schemas.microsoft.com/office/drawing/2014/chart" uri="{C3380CC4-5D6E-409C-BE32-E72D297353CC}">
              <c16:uniqueId val="{00000000-638C-49C5-8661-AB10E98D5FE7}"/>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5'!$AO$6:$AO$10</c:f>
              <c:strCache>
                <c:ptCount val="5"/>
                <c:pt idx="0">
                  <c:v>INDUSTRIA DE DISENO TEXTIL</c:v>
                </c:pt>
                <c:pt idx="1">
                  <c:v>BBV.ARGENTARIA</c:v>
                </c:pt>
                <c:pt idx="2">
                  <c:v>TELEFONICA</c:v>
                </c:pt>
                <c:pt idx="3">
                  <c:v>BANCO SANTANDER</c:v>
                </c:pt>
                <c:pt idx="4">
                  <c:v>CAIXABANK</c:v>
                </c:pt>
              </c:strCache>
            </c:strRef>
          </c:cat>
          <c:val>
            <c:numRef>
              <c:f>'Top 5'!$AN$6:$AN$10</c:f>
              <c:numCache>
                <c:formatCode>#,##0</c:formatCode>
                <c:ptCount val="5"/>
                <c:pt idx="0">
                  <c:v>3321263</c:v>
                </c:pt>
                <c:pt idx="1">
                  <c:v>2430518</c:v>
                </c:pt>
                <c:pt idx="2">
                  <c:v>2243846</c:v>
                </c:pt>
                <c:pt idx="3">
                  <c:v>2067124</c:v>
                </c:pt>
                <c:pt idx="4">
                  <c:v>1742015</c:v>
                </c:pt>
              </c:numCache>
            </c:numRef>
          </c:val>
          <c:extLst>
            <c:ext xmlns:c16="http://schemas.microsoft.com/office/drawing/2014/chart" uri="{C3380CC4-5D6E-409C-BE32-E72D297353CC}">
              <c16:uniqueId val="{00000000-50BE-4C80-8DBD-207A64BAE8B2}"/>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Payers!$D$1035:$X$1035</c:f>
              <c:numCache>
                <c:formatCode>General</c:formatCode>
                <c:ptCount val="21"/>
                <c:pt idx="0">
                  <c:v>18</c:v>
                </c:pt>
                <c:pt idx="1">
                  <c:v>18</c:v>
                </c:pt>
                <c:pt idx="2">
                  <c:v>19</c:v>
                </c:pt>
                <c:pt idx="3">
                  <c:v>20</c:v>
                </c:pt>
                <c:pt idx="4">
                  <c:v>16</c:v>
                </c:pt>
                <c:pt idx="5">
                  <c:v>19</c:v>
                </c:pt>
                <c:pt idx="6">
                  <c:v>18</c:v>
                </c:pt>
                <c:pt idx="7">
                  <c:v>14</c:v>
                </c:pt>
                <c:pt idx="8">
                  <c:v>15</c:v>
                </c:pt>
                <c:pt idx="9">
                  <c:v>14</c:v>
                </c:pt>
                <c:pt idx="10">
                  <c:v>17</c:v>
                </c:pt>
                <c:pt idx="11">
                  <c:v>21</c:v>
                </c:pt>
                <c:pt idx="12">
                  <c:v>20</c:v>
                </c:pt>
                <c:pt idx="13">
                  <c:v>21</c:v>
                </c:pt>
                <c:pt idx="14">
                  <c:v>22</c:v>
                </c:pt>
                <c:pt idx="15">
                  <c:v>16</c:v>
                </c:pt>
                <c:pt idx="16">
                  <c:v>21</c:v>
                </c:pt>
                <c:pt idx="17">
                  <c:v>23</c:v>
                </c:pt>
                <c:pt idx="18">
                  <c:v>23</c:v>
                </c:pt>
                <c:pt idx="19">
                  <c:v>24</c:v>
                </c:pt>
                <c:pt idx="20">
                  <c:v>25</c:v>
                </c:pt>
              </c:numCache>
            </c:numRef>
          </c:val>
          <c:extLst>
            <c:ext xmlns:c16="http://schemas.microsoft.com/office/drawing/2014/chart" uri="{C3380CC4-5D6E-409C-BE32-E72D297353CC}">
              <c16:uniqueId val="{00000000-4F1B-4EBB-BE91-1CE86FB41153}"/>
            </c:ext>
          </c:extLst>
        </c:ser>
        <c:ser>
          <c:idx val="2"/>
          <c:order val="2"/>
          <c:tx>
            <c:v>Non-Payers</c:v>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Payers!$D$1036:$X$1036</c:f>
              <c:numCache>
                <c:formatCode>General</c:formatCode>
                <c:ptCount val="21"/>
                <c:pt idx="0">
                  <c:v>1</c:v>
                </c:pt>
                <c:pt idx="1">
                  <c:v>1</c:v>
                </c:pt>
                <c:pt idx="2">
                  <c:v>1</c:v>
                </c:pt>
                <c:pt idx="3">
                  <c:v>0</c:v>
                </c:pt>
                <c:pt idx="4">
                  <c:v>4</c:v>
                </c:pt>
                <c:pt idx="5">
                  <c:v>1</c:v>
                </c:pt>
                <c:pt idx="6">
                  <c:v>2</c:v>
                </c:pt>
                <c:pt idx="7">
                  <c:v>6</c:v>
                </c:pt>
                <c:pt idx="8">
                  <c:v>6</c:v>
                </c:pt>
                <c:pt idx="9">
                  <c:v>8</c:v>
                </c:pt>
                <c:pt idx="10">
                  <c:v>7</c:v>
                </c:pt>
                <c:pt idx="11">
                  <c:v>4</c:v>
                </c:pt>
                <c:pt idx="12">
                  <c:v>5</c:v>
                </c:pt>
                <c:pt idx="13">
                  <c:v>4</c:v>
                </c:pt>
                <c:pt idx="14">
                  <c:v>4</c:v>
                </c:pt>
                <c:pt idx="15">
                  <c:v>10</c:v>
                </c:pt>
                <c:pt idx="16">
                  <c:v>5</c:v>
                </c:pt>
                <c:pt idx="17">
                  <c:v>3</c:v>
                </c:pt>
                <c:pt idx="18">
                  <c:v>3</c:v>
                </c:pt>
                <c:pt idx="19">
                  <c:v>2</c:v>
                </c:pt>
                <c:pt idx="20">
                  <c:v>1</c:v>
                </c:pt>
              </c:numCache>
            </c:numRef>
          </c:val>
          <c:extLst>
            <c:ext xmlns:c16="http://schemas.microsoft.com/office/drawing/2014/chart" uri="{C3380CC4-5D6E-409C-BE32-E72D297353CC}">
              <c16:uniqueId val="{00000001-4F1B-4EBB-BE91-1CE86FB41153}"/>
            </c:ext>
          </c:extLst>
        </c:ser>
        <c:dLbls>
          <c:showLegendKey val="0"/>
          <c:showVal val="0"/>
          <c:showCatName val="0"/>
          <c:showSerName val="0"/>
          <c:showPercent val="0"/>
          <c:showBubbleSize val="0"/>
        </c:dLbls>
        <c:gapWidth val="100"/>
        <c:overlap val="100"/>
        <c:axId val="887412815"/>
        <c:axId val="887413647"/>
      </c:barChart>
      <c:lineChart>
        <c:grouping val="standard"/>
        <c:varyColors val="0"/>
        <c:ser>
          <c:idx val="0"/>
          <c:order val="0"/>
          <c:tx>
            <c:v>% Proportion of Payers (rhs)</c:v>
          </c:tx>
          <c:spPr>
            <a:ln w="28575" cap="rnd">
              <a:solidFill>
                <a:schemeClr val="accent3"/>
              </a:solidFill>
              <a:round/>
            </a:ln>
            <a:effectLst/>
          </c:spPr>
          <c:marker>
            <c:symbol val="none"/>
          </c:marker>
          <c:cat>
            <c:numRef>
              <c:f>Payers!$D$380:$X$380</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Payers!$D$1038:$X$1038</c:f>
              <c:numCache>
                <c:formatCode>0%</c:formatCode>
                <c:ptCount val="21"/>
                <c:pt idx="0">
                  <c:v>0.94736842105263153</c:v>
                </c:pt>
                <c:pt idx="1">
                  <c:v>0.94736842105263153</c:v>
                </c:pt>
                <c:pt idx="2">
                  <c:v>0.95</c:v>
                </c:pt>
                <c:pt idx="3">
                  <c:v>1</c:v>
                </c:pt>
                <c:pt idx="4">
                  <c:v>0.8</c:v>
                </c:pt>
                <c:pt idx="5">
                  <c:v>0.95</c:v>
                </c:pt>
                <c:pt idx="6">
                  <c:v>0.9</c:v>
                </c:pt>
                <c:pt idx="7">
                  <c:v>0.7</c:v>
                </c:pt>
                <c:pt idx="8">
                  <c:v>0.7142857142857143</c:v>
                </c:pt>
                <c:pt idx="9">
                  <c:v>0.63636363636363635</c:v>
                </c:pt>
                <c:pt idx="10">
                  <c:v>0.70833333333333337</c:v>
                </c:pt>
                <c:pt idx="11">
                  <c:v>0.84</c:v>
                </c:pt>
                <c:pt idx="12">
                  <c:v>0.8</c:v>
                </c:pt>
                <c:pt idx="13">
                  <c:v>0.84</c:v>
                </c:pt>
                <c:pt idx="14">
                  <c:v>0.84615384615384615</c:v>
                </c:pt>
                <c:pt idx="15">
                  <c:v>0.61538461538461542</c:v>
                </c:pt>
                <c:pt idx="16">
                  <c:v>0.80769230769230771</c:v>
                </c:pt>
                <c:pt idx="17">
                  <c:v>0.88461538461538458</c:v>
                </c:pt>
                <c:pt idx="18">
                  <c:v>0.88461538461538458</c:v>
                </c:pt>
                <c:pt idx="19">
                  <c:v>0.92307692307692313</c:v>
                </c:pt>
                <c:pt idx="20">
                  <c:v>0.96153846153846156</c:v>
                </c:pt>
              </c:numCache>
            </c:numRef>
          </c:val>
          <c:smooth val="0"/>
          <c:extLst>
            <c:ext xmlns:c16="http://schemas.microsoft.com/office/drawing/2014/chart" uri="{C3380CC4-5D6E-409C-BE32-E72D297353CC}">
              <c16:uniqueId val="{00000002-4F1B-4EBB-BE91-1CE86FB41153}"/>
            </c:ext>
          </c:extLst>
        </c:ser>
        <c:dLbls>
          <c:showLegendKey val="0"/>
          <c:showVal val="0"/>
          <c:showCatName val="0"/>
          <c:showSerName val="0"/>
          <c:showPercent val="0"/>
          <c:showBubbleSize val="0"/>
        </c:dLbls>
        <c:marker val="1"/>
        <c:smooth val="0"/>
        <c:axId val="1567591455"/>
        <c:axId val="1567593535"/>
      </c:lineChart>
      <c:catAx>
        <c:axId val="88741281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3647"/>
        <c:crosses val="autoZero"/>
        <c:auto val="1"/>
        <c:lblAlgn val="ctr"/>
        <c:lblOffset val="100"/>
        <c:noMultiLvlLbl val="0"/>
      </c:catAx>
      <c:valAx>
        <c:axId val="887413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887412815"/>
        <c:crosses val="autoZero"/>
        <c:crossBetween val="between"/>
      </c:valAx>
      <c:valAx>
        <c:axId val="156759353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567591455"/>
        <c:crosses val="max"/>
        <c:crossBetween val="between"/>
      </c:valAx>
      <c:catAx>
        <c:axId val="1567591455"/>
        <c:scaling>
          <c:orientation val="minMax"/>
        </c:scaling>
        <c:delete val="1"/>
        <c:axPos val="b"/>
        <c:numFmt formatCode="General" sourceLinked="1"/>
        <c:majorTickMark val="out"/>
        <c:minorTickMark val="none"/>
        <c:tickLblPos val="nextTo"/>
        <c:crossAx val="15675935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Deltas!$D$386:$X$386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Deltas!$D$429:$X$429</c:f>
              <c:numCache>
                <c:formatCode>General</c:formatCode>
                <c:ptCount val="21"/>
                <c:pt idx="0">
                  <c:v>15</c:v>
                </c:pt>
                <c:pt idx="1">
                  <c:v>14</c:v>
                </c:pt>
                <c:pt idx="2">
                  <c:v>13</c:v>
                </c:pt>
                <c:pt idx="3">
                  <c:v>13</c:v>
                </c:pt>
                <c:pt idx="4">
                  <c:v>4</c:v>
                </c:pt>
                <c:pt idx="5">
                  <c:v>8</c:v>
                </c:pt>
                <c:pt idx="6">
                  <c:v>12</c:v>
                </c:pt>
                <c:pt idx="7">
                  <c:v>5</c:v>
                </c:pt>
                <c:pt idx="8">
                  <c:v>8</c:v>
                </c:pt>
                <c:pt idx="9">
                  <c:v>8</c:v>
                </c:pt>
                <c:pt idx="10">
                  <c:v>9</c:v>
                </c:pt>
                <c:pt idx="11">
                  <c:v>15</c:v>
                </c:pt>
                <c:pt idx="12">
                  <c:v>13</c:v>
                </c:pt>
                <c:pt idx="13">
                  <c:v>16</c:v>
                </c:pt>
                <c:pt idx="14">
                  <c:v>15</c:v>
                </c:pt>
                <c:pt idx="15">
                  <c:v>10</c:v>
                </c:pt>
                <c:pt idx="16">
                  <c:v>18</c:v>
                </c:pt>
                <c:pt idx="17">
                  <c:v>21</c:v>
                </c:pt>
                <c:pt idx="18">
                  <c:v>15</c:v>
                </c:pt>
                <c:pt idx="19">
                  <c:v>24</c:v>
                </c:pt>
                <c:pt idx="20">
                  <c:v>23</c:v>
                </c:pt>
              </c:numCache>
            </c:numRef>
          </c:val>
          <c:extLst>
            <c:ext xmlns:c16="http://schemas.microsoft.com/office/drawing/2014/chart" uri="{C3380CC4-5D6E-409C-BE32-E72D297353CC}">
              <c16:uniqueId val="{00000000-729D-4915-A660-5D638E764B5A}"/>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Deltas!$D$386:$X$386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Deltas!$D$430:$X$430</c:f>
              <c:numCache>
                <c:formatCode>General</c:formatCode>
                <c:ptCount val="21"/>
                <c:pt idx="0">
                  <c:v>1</c:v>
                </c:pt>
                <c:pt idx="1">
                  <c:v>1</c:v>
                </c:pt>
                <c:pt idx="2">
                  <c:v>4</c:v>
                </c:pt>
                <c:pt idx="3">
                  <c:v>2</c:v>
                </c:pt>
                <c:pt idx="4">
                  <c:v>4</c:v>
                </c:pt>
                <c:pt idx="5">
                  <c:v>4</c:v>
                </c:pt>
                <c:pt idx="6">
                  <c:v>3</c:v>
                </c:pt>
                <c:pt idx="7">
                  <c:v>5</c:v>
                </c:pt>
                <c:pt idx="8">
                  <c:v>7</c:v>
                </c:pt>
                <c:pt idx="9">
                  <c:v>11</c:v>
                </c:pt>
                <c:pt idx="10">
                  <c:v>11</c:v>
                </c:pt>
                <c:pt idx="11">
                  <c:v>6</c:v>
                </c:pt>
                <c:pt idx="12">
                  <c:v>5</c:v>
                </c:pt>
                <c:pt idx="13">
                  <c:v>7</c:v>
                </c:pt>
                <c:pt idx="14">
                  <c:v>7</c:v>
                </c:pt>
                <c:pt idx="15">
                  <c:v>5</c:v>
                </c:pt>
                <c:pt idx="16">
                  <c:v>6</c:v>
                </c:pt>
                <c:pt idx="17">
                  <c:v>2</c:v>
                </c:pt>
                <c:pt idx="18">
                  <c:v>7</c:v>
                </c:pt>
                <c:pt idx="19">
                  <c:v>2</c:v>
                </c:pt>
                <c:pt idx="20">
                  <c:v>2</c:v>
                </c:pt>
              </c:numCache>
            </c:numRef>
          </c:val>
          <c:extLst>
            <c:ext xmlns:c16="http://schemas.microsoft.com/office/drawing/2014/chart" uri="{C3380CC4-5D6E-409C-BE32-E72D297353CC}">
              <c16:uniqueId val="{00000001-729D-4915-A660-5D638E764B5A}"/>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Deltas!$D$386:$X$386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Deltas!$D$428:$X$428</c:f>
              <c:numCache>
                <c:formatCode>General</c:formatCode>
                <c:ptCount val="21"/>
                <c:pt idx="0">
                  <c:v>3</c:v>
                </c:pt>
                <c:pt idx="1">
                  <c:v>4</c:v>
                </c:pt>
                <c:pt idx="2">
                  <c:v>2</c:v>
                </c:pt>
                <c:pt idx="3">
                  <c:v>5</c:v>
                </c:pt>
                <c:pt idx="4">
                  <c:v>12</c:v>
                </c:pt>
                <c:pt idx="5">
                  <c:v>8</c:v>
                </c:pt>
                <c:pt idx="6">
                  <c:v>5</c:v>
                </c:pt>
                <c:pt idx="7">
                  <c:v>10</c:v>
                </c:pt>
                <c:pt idx="8">
                  <c:v>5</c:v>
                </c:pt>
                <c:pt idx="9">
                  <c:v>2</c:v>
                </c:pt>
                <c:pt idx="10">
                  <c:v>2</c:v>
                </c:pt>
                <c:pt idx="11">
                  <c:v>3</c:v>
                </c:pt>
                <c:pt idx="12">
                  <c:v>7</c:v>
                </c:pt>
                <c:pt idx="13">
                  <c:v>2</c:v>
                </c:pt>
                <c:pt idx="14">
                  <c:v>3</c:v>
                </c:pt>
                <c:pt idx="15">
                  <c:v>11</c:v>
                </c:pt>
                <c:pt idx="16">
                  <c:v>2</c:v>
                </c:pt>
                <c:pt idx="17">
                  <c:v>3</c:v>
                </c:pt>
                <c:pt idx="18">
                  <c:v>4</c:v>
                </c:pt>
                <c:pt idx="19">
                  <c:v>0</c:v>
                </c:pt>
                <c:pt idx="20">
                  <c:v>1</c:v>
                </c:pt>
              </c:numCache>
            </c:numRef>
          </c:val>
          <c:extLst>
            <c:ext xmlns:c16="http://schemas.microsoft.com/office/drawing/2014/chart" uri="{C3380CC4-5D6E-409C-BE32-E72D297353CC}">
              <c16:uniqueId val="{00000002-729D-4915-A660-5D638E764B5A}"/>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cat>
            <c:numRef>
              <c:f>Deltas!$D$386:$X$386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Deltas!$D$432:$X$432</c:f>
              <c:numCache>
                <c:formatCode>0%</c:formatCode>
                <c:ptCount val="21"/>
                <c:pt idx="0">
                  <c:v>0.78947368421052633</c:v>
                </c:pt>
                <c:pt idx="1">
                  <c:v>0.73684210526315785</c:v>
                </c:pt>
                <c:pt idx="2">
                  <c:v>0.68421052631578949</c:v>
                </c:pt>
                <c:pt idx="3">
                  <c:v>0.65</c:v>
                </c:pt>
                <c:pt idx="4">
                  <c:v>0.2</c:v>
                </c:pt>
                <c:pt idx="5">
                  <c:v>0.4</c:v>
                </c:pt>
                <c:pt idx="6">
                  <c:v>0.6</c:v>
                </c:pt>
                <c:pt idx="7">
                  <c:v>0.25</c:v>
                </c:pt>
                <c:pt idx="8">
                  <c:v>0.4</c:v>
                </c:pt>
                <c:pt idx="9">
                  <c:v>0.38095238095238093</c:v>
                </c:pt>
                <c:pt idx="10">
                  <c:v>0.40909090909090912</c:v>
                </c:pt>
                <c:pt idx="11">
                  <c:v>0.625</c:v>
                </c:pt>
                <c:pt idx="12">
                  <c:v>0.52</c:v>
                </c:pt>
                <c:pt idx="13">
                  <c:v>0.64</c:v>
                </c:pt>
                <c:pt idx="14">
                  <c:v>0.6</c:v>
                </c:pt>
                <c:pt idx="15">
                  <c:v>0.38461538461538464</c:v>
                </c:pt>
                <c:pt idx="16">
                  <c:v>0.69230769230769229</c:v>
                </c:pt>
                <c:pt idx="17">
                  <c:v>0.80769230769230771</c:v>
                </c:pt>
                <c:pt idx="18">
                  <c:v>0.57692307692307687</c:v>
                </c:pt>
                <c:pt idx="19">
                  <c:v>0.92307692307692313</c:v>
                </c:pt>
                <c:pt idx="20">
                  <c:v>0.88461538461538458</c:v>
                </c:pt>
              </c:numCache>
            </c:numRef>
          </c:val>
          <c:smooth val="0"/>
          <c:extLst>
            <c:ext xmlns:c16="http://schemas.microsoft.com/office/drawing/2014/chart" uri="{C3380CC4-5D6E-409C-BE32-E72D297353CC}">
              <c16:uniqueId val="{00000003-729D-4915-A660-5D638E764B5A}"/>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numFmt formatCode="General" sourceLinked="1"/>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5'!$AS$6:$AS$10</c:f>
              <c:strCache>
                <c:ptCount val="5"/>
                <c:pt idx="0">
                  <c:v>UNIPOL ASSICURAZIONI SPA</c:v>
                </c:pt>
                <c:pt idx="1">
                  <c:v>BANCA MEDIOLANUM</c:v>
                </c:pt>
                <c:pt idx="2">
                  <c:v>INTESA SANPAOLO</c:v>
                </c:pt>
                <c:pt idx="3">
                  <c:v>POSTE ITALIANE</c:v>
                </c:pt>
                <c:pt idx="4">
                  <c:v>ENI</c:v>
                </c:pt>
              </c:strCache>
            </c:strRef>
          </c:cat>
          <c:val>
            <c:numRef>
              <c:f>'Top 5'!$AR$6:$AR$10</c:f>
              <c:numCache>
                <c:formatCode>0.00%</c:formatCode>
                <c:ptCount val="5"/>
                <c:pt idx="0">
                  <c:v>7.3800000000000004E-2</c:v>
                </c:pt>
                <c:pt idx="1">
                  <c:v>7.1800000000000003E-2</c:v>
                </c:pt>
                <c:pt idx="2">
                  <c:v>6.6799999999999998E-2</c:v>
                </c:pt>
                <c:pt idx="3">
                  <c:v>6.2300000000000001E-2</c:v>
                </c:pt>
                <c:pt idx="4">
                  <c:v>6.2100000000000002E-2</c:v>
                </c:pt>
              </c:numCache>
            </c:numRef>
          </c:val>
          <c:extLst>
            <c:ext xmlns:c16="http://schemas.microsoft.com/office/drawing/2014/chart" uri="{C3380CC4-5D6E-409C-BE32-E72D297353CC}">
              <c16:uniqueId val="{00000000-06F6-4F71-AE29-2AB00CE68D32}"/>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Brackets'!$B$12</c:f>
              <c:strCache>
                <c:ptCount val="1"/>
                <c:pt idx="0">
                  <c:v>DY = 0%</c:v>
                </c:pt>
              </c:strCache>
            </c:strRef>
          </c:tx>
          <c:spPr>
            <a:solidFill>
              <a:schemeClr val="accent1">
                <a:lumMod val="60000"/>
              </a:schemeClr>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Brackets'!$E$12:$Y$12</c:f>
              <c:numCache>
                <c:formatCode>0.00%</c:formatCode>
                <c:ptCount val="21"/>
                <c:pt idx="0">
                  <c:v>0.09</c:v>
                </c:pt>
                <c:pt idx="1">
                  <c:v>0.10166666666666667</c:v>
                </c:pt>
                <c:pt idx="2">
                  <c:v>9.166666666666666E-2</c:v>
                </c:pt>
                <c:pt idx="3">
                  <c:v>8.5000000000000006E-2</c:v>
                </c:pt>
                <c:pt idx="4">
                  <c:v>0.18666666666666668</c:v>
                </c:pt>
                <c:pt idx="5">
                  <c:v>0.14666666666666667</c:v>
                </c:pt>
                <c:pt idx="6">
                  <c:v>9.8333333333333328E-2</c:v>
                </c:pt>
                <c:pt idx="7">
                  <c:v>9.166666666666666E-2</c:v>
                </c:pt>
                <c:pt idx="8">
                  <c:v>0.10166666666666667</c:v>
                </c:pt>
                <c:pt idx="9">
                  <c:v>0.11166666666666666</c:v>
                </c:pt>
                <c:pt idx="10">
                  <c:v>9.166666666666666E-2</c:v>
                </c:pt>
                <c:pt idx="11">
                  <c:v>8.6522462562396013E-2</c:v>
                </c:pt>
                <c:pt idx="12">
                  <c:v>7.3333333333333334E-2</c:v>
                </c:pt>
                <c:pt idx="13">
                  <c:v>6.5000000000000002E-2</c:v>
                </c:pt>
                <c:pt idx="14">
                  <c:v>6.6666666666666666E-2</c:v>
                </c:pt>
                <c:pt idx="15">
                  <c:v>0.27333333333333332</c:v>
                </c:pt>
                <c:pt idx="16">
                  <c:v>0.15</c:v>
                </c:pt>
                <c:pt idx="17">
                  <c:v>0.10666666666666667</c:v>
                </c:pt>
                <c:pt idx="18">
                  <c:v>0.1</c:v>
                </c:pt>
                <c:pt idx="19">
                  <c:v>7.8595317725752512E-2</c:v>
                </c:pt>
                <c:pt idx="20">
                  <c:v>7.0000000000000007E-2</c:v>
                </c:pt>
              </c:numCache>
              <c:extLst/>
            </c:numRef>
          </c:val>
          <c:extLst>
            <c:ext xmlns:c16="http://schemas.microsoft.com/office/drawing/2014/chart" uri="{C3380CC4-5D6E-409C-BE32-E72D297353CC}">
              <c16:uniqueId val="{00000000-F844-421F-871A-174C8AAF2462}"/>
            </c:ext>
          </c:extLst>
        </c:ser>
        <c:ser>
          <c:idx val="5"/>
          <c:order val="1"/>
          <c:tx>
            <c:strRef>
              <c:f>'DY Brackets'!$B$11</c:f>
              <c:strCache>
                <c:ptCount val="1"/>
                <c:pt idx="0">
                  <c:v>DY 0% - 1%</c:v>
                </c:pt>
              </c:strCache>
            </c:strRef>
          </c:tx>
          <c:spPr>
            <a:solidFill>
              <a:schemeClr val="accent6"/>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Brackets'!$E$11:$Y$11</c:f>
              <c:numCache>
                <c:formatCode>0.00%</c:formatCode>
                <c:ptCount val="21"/>
                <c:pt idx="0">
                  <c:v>8.8333333333333333E-2</c:v>
                </c:pt>
                <c:pt idx="1">
                  <c:v>8.666666666666667E-2</c:v>
                </c:pt>
                <c:pt idx="2">
                  <c:v>7.6666666666666661E-2</c:v>
                </c:pt>
                <c:pt idx="3">
                  <c:v>1.6666666666666666E-2</c:v>
                </c:pt>
                <c:pt idx="4">
                  <c:v>5.5E-2</c:v>
                </c:pt>
                <c:pt idx="5">
                  <c:v>9.5000000000000001E-2</c:v>
                </c:pt>
                <c:pt idx="6">
                  <c:v>0.04</c:v>
                </c:pt>
                <c:pt idx="7">
                  <c:v>5.5E-2</c:v>
                </c:pt>
                <c:pt idx="8">
                  <c:v>0.06</c:v>
                </c:pt>
                <c:pt idx="9">
                  <c:v>5.1666666666666666E-2</c:v>
                </c:pt>
                <c:pt idx="10">
                  <c:v>8.8333333333333333E-2</c:v>
                </c:pt>
                <c:pt idx="11">
                  <c:v>6.9883527454242922E-2</c:v>
                </c:pt>
                <c:pt idx="12">
                  <c:v>7.166666666666667E-2</c:v>
                </c:pt>
                <c:pt idx="13">
                  <c:v>5.8333333333333334E-2</c:v>
                </c:pt>
                <c:pt idx="14">
                  <c:v>0.09</c:v>
                </c:pt>
                <c:pt idx="15">
                  <c:v>0.13833333333333334</c:v>
                </c:pt>
                <c:pt idx="16">
                  <c:v>0.19500000000000001</c:v>
                </c:pt>
                <c:pt idx="17">
                  <c:v>0.09</c:v>
                </c:pt>
                <c:pt idx="18">
                  <c:v>8.666666666666667E-2</c:v>
                </c:pt>
                <c:pt idx="19">
                  <c:v>9.6989966555183951E-2</c:v>
                </c:pt>
                <c:pt idx="20">
                  <c:v>9.166666666666666E-2</c:v>
                </c:pt>
              </c:numCache>
              <c:extLst/>
            </c:numRef>
          </c:val>
          <c:extLst>
            <c:ext xmlns:c16="http://schemas.microsoft.com/office/drawing/2014/chart" uri="{C3380CC4-5D6E-409C-BE32-E72D297353CC}">
              <c16:uniqueId val="{00000001-F844-421F-871A-174C8AAF2462}"/>
            </c:ext>
          </c:extLst>
        </c:ser>
        <c:ser>
          <c:idx val="4"/>
          <c:order val="2"/>
          <c:tx>
            <c:strRef>
              <c:f>'DY Brackets'!$B$10</c:f>
              <c:strCache>
                <c:ptCount val="1"/>
                <c:pt idx="0">
                  <c:v>DY 1% - 2%</c:v>
                </c:pt>
              </c:strCache>
            </c:strRef>
          </c:tx>
          <c:spPr>
            <a:solidFill>
              <a:schemeClr val="accent5"/>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Brackets'!$E$10:$Y$10</c:f>
              <c:numCache>
                <c:formatCode>0.00%</c:formatCode>
                <c:ptCount val="21"/>
                <c:pt idx="0">
                  <c:v>0.25333333333333335</c:v>
                </c:pt>
                <c:pt idx="1">
                  <c:v>0.28000000000000003</c:v>
                </c:pt>
                <c:pt idx="2">
                  <c:v>0.24833333333333332</c:v>
                </c:pt>
                <c:pt idx="3">
                  <c:v>8.666666666666667E-2</c:v>
                </c:pt>
                <c:pt idx="4">
                  <c:v>0.14666666666666667</c:v>
                </c:pt>
                <c:pt idx="5">
                  <c:v>0.20666666666666667</c:v>
                </c:pt>
                <c:pt idx="6">
                  <c:v>0.12166666666666667</c:v>
                </c:pt>
                <c:pt idx="7">
                  <c:v>0.18</c:v>
                </c:pt>
                <c:pt idx="8">
                  <c:v>0.22</c:v>
                </c:pt>
                <c:pt idx="9">
                  <c:v>0.19666666666666666</c:v>
                </c:pt>
                <c:pt idx="10">
                  <c:v>0.19</c:v>
                </c:pt>
                <c:pt idx="11">
                  <c:v>0.20133111480865223</c:v>
                </c:pt>
                <c:pt idx="12">
                  <c:v>0.24333333333333335</c:v>
                </c:pt>
                <c:pt idx="13">
                  <c:v>0.17333333333333334</c:v>
                </c:pt>
                <c:pt idx="14">
                  <c:v>0.20499999999999999</c:v>
                </c:pt>
                <c:pt idx="15">
                  <c:v>0.17666666666666667</c:v>
                </c:pt>
                <c:pt idx="16">
                  <c:v>0.215</c:v>
                </c:pt>
                <c:pt idx="17">
                  <c:v>0.17833333333333334</c:v>
                </c:pt>
                <c:pt idx="18">
                  <c:v>0.18</c:v>
                </c:pt>
                <c:pt idx="19">
                  <c:v>0.18394648829431437</c:v>
                </c:pt>
                <c:pt idx="20">
                  <c:v>0.19333333333333333</c:v>
                </c:pt>
              </c:numCache>
              <c:extLst/>
            </c:numRef>
          </c:val>
          <c:extLst>
            <c:ext xmlns:c16="http://schemas.microsoft.com/office/drawing/2014/chart" uri="{C3380CC4-5D6E-409C-BE32-E72D297353CC}">
              <c16:uniqueId val="{00000002-F844-421F-871A-174C8AAF2462}"/>
            </c:ext>
          </c:extLst>
        </c:ser>
        <c:ser>
          <c:idx val="3"/>
          <c:order val="3"/>
          <c:tx>
            <c:strRef>
              <c:f>'DY Brackets'!$B$9</c:f>
              <c:strCache>
                <c:ptCount val="1"/>
                <c:pt idx="0">
                  <c:v>DY 2% - 3%</c:v>
                </c:pt>
              </c:strCache>
            </c:strRef>
          </c:tx>
          <c:spPr>
            <a:solidFill>
              <a:schemeClr val="accent4"/>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Brackets'!$E$9:$Y$9</c:f>
              <c:numCache>
                <c:formatCode>0.00%</c:formatCode>
                <c:ptCount val="21"/>
                <c:pt idx="0">
                  <c:v>0.27833333333333332</c:v>
                </c:pt>
                <c:pt idx="1">
                  <c:v>0.28666666666666668</c:v>
                </c:pt>
                <c:pt idx="2">
                  <c:v>0.21166666666666667</c:v>
                </c:pt>
                <c:pt idx="3">
                  <c:v>9.5000000000000001E-2</c:v>
                </c:pt>
                <c:pt idx="4">
                  <c:v>0.20333333333333334</c:v>
                </c:pt>
                <c:pt idx="5">
                  <c:v>0.17666666666666667</c:v>
                </c:pt>
                <c:pt idx="6">
                  <c:v>0.18666666666666668</c:v>
                </c:pt>
                <c:pt idx="7">
                  <c:v>0.19500000000000001</c:v>
                </c:pt>
                <c:pt idx="8">
                  <c:v>0.21666666666666667</c:v>
                </c:pt>
                <c:pt idx="9">
                  <c:v>0.25666666666666665</c:v>
                </c:pt>
                <c:pt idx="10">
                  <c:v>0.23833333333333334</c:v>
                </c:pt>
                <c:pt idx="11">
                  <c:v>0.22628951747088186</c:v>
                </c:pt>
                <c:pt idx="12">
                  <c:v>0.245</c:v>
                </c:pt>
                <c:pt idx="13">
                  <c:v>0.18333333333333332</c:v>
                </c:pt>
                <c:pt idx="14">
                  <c:v>0.19666666666666666</c:v>
                </c:pt>
                <c:pt idx="15">
                  <c:v>0.14666666666666667</c:v>
                </c:pt>
                <c:pt idx="16">
                  <c:v>0.16166666666666665</c:v>
                </c:pt>
                <c:pt idx="17">
                  <c:v>0.16833333333333333</c:v>
                </c:pt>
                <c:pt idx="18">
                  <c:v>0.17666666666666667</c:v>
                </c:pt>
                <c:pt idx="19">
                  <c:v>0.17224080267558528</c:v>
                </c:pt>
                <c:pt idx="20">
                  <c:v>0.17666666666666667</c:v>
                </c:pt>
              </c:numCache>
              <c:extLst/>
            </c:numRef>
          </c:val>
          <c:extLst>
            <c:ext xmlns:c16="http://schemas.microsoft.com/office/drawing/2014/chart" uri="{C3380CC4-5D6E-409C-BE32-E72D297353CC}">
              <c16:uniqueId val="{00000003-F844-421F-871A-174C8AAF2462}"/>
            </c:ext>
          </c:extLst>
        </c:ser>
        <c:ser>
          <c:idx val="2"/>
          <c:order val="4"/>
          <c:tx>
            <c:strRef>
              <c:f>'DY Brackets'!$B$8</c:f>
              <c:strCache>
                <c:ptCount val="1"/>
                <c:pt idx="0">
                  <c:v>DY 3% - 4%</c:v>
                </c:pt>
              </c:strCache>
            </c:strRef>
          </c:tx>
          <c:spPr>
            <a:solidFill>
              <a:schemeClr val="accent3"/>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Brackets'!$E$8:$Y$8</c:f>
              <c:numCache>
                <c:formatCode>0.00%</c:formatCode>
                <c:ptCount val="21"/>
                <c:pt idx="0">
                  <c:v>0.18833333333333332</c:v>
                </c:pt>
                <c:pt idx="1">
                  <c:v>0.16833333333333333</c:v>
                </c:pt>
                <c:pt idx="2">
                  <c:v>0.16333333333333333</c:v>
                </c:pt>
                <c:pt idx="3">
                  <c:v>0.15333333333333332</c:v>
                </c:pt>
                <c:pt idx="4">
                  <c:v>0.14333333333333334</c:v>
                </c:pt>
                <c:pt idx="5">
                  <c:v>0.14166666666666666</c:v>
                </c:pt>
                <c:pt idx="6">
                  <c:v>0.16833333333333333</c:v>
                </c:pt>
                <c:pt idx="7">
                  <c:v>0.18166666666666667</c:v>
                </c:pt>
                <c:pt idx="8">
                  <c:v>0.16666666666666666</c:v>
                </c:pt>
                <c:pt idx="9">
                  <c:v>0.16166666666666665</c:v>
                </c:pt>
                <c:pt idx="10">
                  <c:v>0.17166666666666666</c:v>
                </c:pt>
                <c:pt idx="11">
                  <c:v>0.16971713810316139</c:v>
                </c:pt>
                <c:pt idx="12">
                  <c:v>0.13166666666666665</c:v>
                </c:pt>
                <c:pt idx="13">
                  <c:v>0.16166666666666665</c:v>
                </c:pt>
                <c:pt idx="14">
                  <c:v>0.15333333333333332</c:v>
                </c:pt>
                <c:pt idx="15">
                  <c:v>9.3333333333333338E-2</c:v>
                </c:pt>
                <c:pt idx="16">
                  <c:v>0.10833333333333334</c:v>
                </c:pt>
                <c:pt idx="17">
                  <c:v>0.12</c:v>
                </c:pt>
                <c:pt idx="18">
                  <c:v>0.14000000000000001</c:v>
                </c:pt>
                <c:pt idx="19">
                  <c:v>0.13377926421404682</c:v>
                </c:pt>
                <c:pt idx="20">
                  <c:v>0.15833333333333333</c:v>
                </c:pt>
              </c:numCache>
              <c:extLst/>
            </c:numRef>
          </c:val>
          <c:extLst>
            <c:ext xmlns:c16="http://schemas.microsoft.com/office/drawing/2014/chart" uri="{C3380CC4-5D6E-409C-BE32-E72D297353CC}">
              <c16:uniqueId val="{00000004-F844-421F-871A-174C8AAF2462}"/>
            </c:ext>
          </c:extLst>
        </c:ser>
        <c:ser>
          <c:idx val="1"/>
          <c:order val="5"/>
          <c:tx>
            <c:strRef>
              <c:f>'DY Brackets'!$B$7</c:f>
              <c:strCache>
                <c:ptCount val="1"/>
                <c:pt idx="0">
                  <c:v>DY 4% - 5%</c:v>
                </c:pt>
              </c:strCache>
            </c:strRef>
          </c:tx>
          <c:spPr>
            <a:solidFill>
              <a:schemeClr val="accent2"/>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Brackets'!$E$7:$Y$7</c:f>
              <c:numCache>
                <c:formatCode>0.00%</c:formatCode>
                <c:ptCount val="21"/>
                <c:pt idx="0">
                  <c:v>7.3333333333333334E-2</c:v>
                </c:pt>
                <c:pt idx="1">
                  <c:v>4.3333333333333335E-2</c:v>
                </c:pt>
                <c:pt idx="2">
                  <c:v>0.10666666666666667</c:v>
                </c:pt>
                <c:pt idx="3">
                  <c:v>0.13</c:v>
                </c:pt>
                <c:pt idx="4">
                  <c:v>0.12833333333333333</c:v>
                </c:pt>
                <c:pt idx="5">
                  <c:v>9.5000000000000001E-2</c:v>
                </c:pt>
                <c:pt idx="6">
                  <c:v>0.11</c:v>
                </c:pt>
                <c:pt idx="7">
                  <c:v>0.12833333333333333</c:v>
                </c:pt>
                <c:pt idx="8">
                  <c:v>0.11833333333333333</c:v>
                </c:pt>
                <c:pt idx="9">
                  <c:v>0.115</c:v>
                </c:pt>
                <c:pt idx="10">
                  <c:v>0.11333333333333333</c:v>
                </c:pt>
                <c:pt idx="11">
                  <c:v>0.12312811980033278</c:v>
                </c:pt>
                <c:pt idx="12">
                  <c:v>0.12333333333333334</c:v>
                </c:pt>
                <c:pt idx="13">
                  <c:v>0.14666666666666667</c:v>
                </c:pt>
                <c:pt idx="14">
                  <c:v>0.11666666666666667</c:v>
                </c:pt>
                <c:pt idx="15">
                  <c:v>0.06</c:v>
                </c:pt>
                <c:pt idx="16">
                  <c:v>0.08</c:v>
                </c:pt>
                <c:pt idx="17">
                  <c:v>0.1</c:v>
                </c:pt>
                <c:pt idx="18">
                  <c:v>9.5000000000000001E-2</c:v>
                </c:pt>
                <c:pt idx="19">
                  <c:v>0.11872909698996656</c:v>
                </c:pt>
                <c:pt idx="20">
                  <c:v>0.13</c:v>
                </c:pt>
              </c:numCache>
              <c:extLst/>
            </c:numRef>
          </c:val>
          <c:extLst>
            <c:ext xmlns:c16="http://schemas.microsoft.com/office/drawing/2014/chart" uri="{C3380CC4-5D6E-409C-BE32-E72D297353CC}">
              <c16:uniqueId val="{00000005-F844-421F-871A-174C8AAF2462}"/>
            </c:ext>
          </c:extLst>
        </c:ser>
        <c:ser>
          <c:idx val="0"/>
          <c:order val="6"/>
          <c:tx>
            <c:strRef>
              <c:f>'DY Brackets'!$B$6</c:f>
              <c:strCache>
                <c:ptCount val="1"/>
                <c:pt idx="0">
                  <c:v>DY &gt; 5%</c:v>
                </c:pt>
              </c:strCache>
            </c:strRef>
          </c:tx>
          <c:spPr>
            <a:solidFill>
              <a:schemeClr val="accent1"/>
            </a:solidFill>
            <a:ln>
              <a:noFill/>
            </a:ln>
            <a:effectLst/>
          </c:spP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Brackets'!$E$6:$Y$6</c:f>
              <c:numCache>
                <c:formatCode>0.00%</c:formatCode>
                <c:ptCount val="21"/>
                <c:pt idx="0">
                  <c:v>2.833333333333321E-2</c:v>
                </c:pt>
                <c:pt idx="1">
                  <c:v>3.3333333333333326E-2</c:v>
                </c:pt>
                <c:pt idx="2">
                  <c:v>0.10166666666666668</c:v>
                </c:pt>
                <c:pt idx="3">
                  <c:v>0.43333333333333335</c:v>
                </c:pt>
                <c:pt idx="4">
                  <c:v>0.13666666666666671</c:v>
                </c:pt>
                <c:pt idx="5">
                  <c:v>0.13833333333333342</c:v>
                </c:pt>
                <c:pt idx="6">
                  <c:v>0.27499999999999991</c:v>
                </c:pt>
                <c:pt idx="7">
                  <c:v>0.16833333333333322</c:v>
                </c:pt>
                <c:pt idx="8">
                  <c:v>0.11666666666666659</c:v>
                </c:pt>
                <c:pt idx="9">
                  <c:v>0.10666666666666669</c:v>
                </c:pt>
                <c:pt idx="10">
                  <c:v>0.10666666666666658</c:v>
                </c:pt>
                <c:pt idx="11">
                  <c:v>0.12312811980033278</c:v>
                </c:pt>
                <c:pt idx="12">
                  <c:v>0.11166666666666658</c:v>
                </c:pt>
                <c:pt idx="13">
                  <c:v>0.21166666666666667</c:v>
                </c:pt>
                <c:pt idx="14">
                  <c:v>0.17166666666666675</c:v>
                </c:pt>
                <c:pt idx="15">
                  <c:v>0.11166666666666669</c:v>
                </c:pt>
                <c:pt idx="16">
                  <c:v>8.9999999999999969E-2</c:v>
                </c:pt>
                <c:pt idx="17">
                  <c:v>0.23666666666666669</c:v>
                </c:pt>
                <c:pt idx="18">
                  <c:v>0.22166666666666668</c:v>
                </c:pt>
                <c:pt idx="19">
                  <c:v>0.21571906354515047</c:v>
                </c:pt>
                <c:pt idx="20">
                  <c:v>0.17999999999999994</c:v>
                </c:pt>
              </c:numCache>
              <c:extLst/>
            </c:numRef>
          </c:val>
          <c:extLst>
            <c:ext xmlns:c16="http://schemas.microsoft.com/office/drawing/2014/chart" uri="{C3380CC4-5D6E-409C-BE32-E72D297353CC}">
              <c16:uniqueId val="{00000006-F844-421F-871A-174C8AAF2462}"/>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Brackets'!$E$14:$Y$14</c:f>
              <c:numCache>
                <c:formatCode>0.0%</c:formatCode>
                <c:ptCount val="21"/>
                <c:pt idx="0">
                  <c:v>0.99999999999999989</c:v>
                </c:pt>
                <c:pt idx="1">
                  <c:v>1</c:v>
                </c:pt>
                <c:pt idx="2">
                  <c:v>1</c:v>
                </c:pt>
                <c:pt idx="3">
                  <c:v>1</c:v>
                </c:pt>
                <c:pt idx="4">
                  <c:v>1</c:v>
                </c:pt>
                <c:pt idx="5">
                  <c:v>1</c:v>
                </c:pt>
                <c:pt idx="6">
                  <c:v>1</c:v>
                </c:pt>
                <c:pt idx="7">
                  <c:v>0.99999999999999978</c:v>
                </c:pt>
                <c:pt idx="8">
                  <c:v>0.99999999999999989</c:v>
                </c:pt>
                <c:pt idx="9">
                  <c:v>0.99999999999999989</c:v>
                </c:pt>
                <c:pt idx="10">
                  <c:v>0.99999999999999989</c:v>
                </c:pt>
                <c:pt idx="11">
                  <c:v>0.99999999999999989</c:v>
                </c:pt>
                <c:pt idx="12">
                  <c:v>1</c:v>
                </c:pt>
                <c:pt idx="13">
                  <c:v>1</c:v>
                </c:pt>
                <c:pt idx="14">
                  <c:v>1</c:v>
                </c:pt>
                <c:pt idx="15">
                  <c:v>1</c:v>
                </c:pt>
                <c:pt idx="16">
                  <c:v>0.99999999999999989</c:v>
                </c:pt>
                <c:pt idx="17">
                  <c:v>1</c:v>
                </c:pt>
                <c:pt idx="18">
                  <c:v>0.99999999999999989</c:v>
                </c:pt>
                <c:pt idx="19">
                  <c:v>1</c:v>
                </c:pt>
                <c:pt idx="20">
                  <c:v>1</c:v>
                </c:pt>
              </c:numCache>
              <c:extLst/>
            </c:numRef>
          </c:val>
          <c:smooth val="0"/>
          <c:extLst>
            <c:ext xmlns:c16="http://schemas.microsoft.com/office/drawing/2014/chart" uri="{C3380CC4-5D6E-409C-BE32-E72D297353CC}">
              <c16:uniqueId val="{00000007-F844-421F-871A-174C8AAF2462}"/>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5'!$AV$6:$AV$10</c:f>
              <c:strCache>
                <c:ptCount val="5"/>
                <c:pt idx="0">
                  <c:v>ENEL</c:v>
                </c:pt>
                <c:pt idx="1">
                  <c:v>INTESA SANPAOLO</c:v>
                </c:pt>
                <c:pt idx="2">
                  <c:v>STELLANTIS</c:v>
                </c:pt>
                <c:pt idx="3">
                  <c:v>ENI</c:v>
                </c:pt>
                <c:pt idx="4">
                  <c:v>UNICREDIT</c:v>
                </c:pt>
              </c:strCache>
            </c:strRef>
          </c:cat>
          <c:val>
            <c:numRef>
              <c:f>'Top 5'!$AU$6:$AU$10</c:f>
              <c:numCache>
                <c:formatCode>#,##0</c:formatCode>
                <c:ptCount val="5"/>
                <c:pt idx="0">
                  <c:v>5027104</c:v>
                </c:pt>
                <c:pt idx="1">
                  <c:v>4197562</c:v>
                </c:pt>
                <c:pt idx="2">
                  <c:v>4020344</c:v>
                </c:pt>
                <c:pt idx="3">
                  <c:v>3011624</c:v>
                </c:pt>
                <c:pt idx="4">
                  <c:v>2430584</c:v>
                </c:pt>
              </c:numCache>
            </c:numRef>
          </c:val>
          <c:extLst>
            <c:ext xmlns:c16="http://schemas.microsoft.com/office/drawing/2014/chart" uri="{C3380CC4-5D6E-409C-BE32-E72D297353CC}">
              <c16:uniqueId val="{00000000-E2F7-4CBA-9602-23B6F276E012}"/>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Payers!$D$145:$X$145</c:f>
              <c:numCache>
                <c:formatCode>General</c:formatCode>
                <c:ptCount val="21"/>
                <c:pt idx="0">
                  <c:v>36</c:v>
                </c:pt>
                <c:pt idx="1">
                  <c:v>38</c:v>
                </c:pt>
                <c:pt idx="2">
                  <c:v>40</c:v>
                </c:pt>
                <c:pt idx="3">
                  <c:v>38</c:v>
                </c:pt>
                <c:pt idx="4">
                  <c:v>36</c:v>
                </c:pt>
                <c:pt idx="5">
                  <c:v>35</c:v>
                </c:pt>
                <c:pt idx="6">
                  <c:v>37</c:v>
                </c:pt>
                <c:pt idx="7">
                  <c:v>38</c:v>
                </c:pt>
                <c:pt idx="8">
                  <c:v>38</c:v>
                </c:pt>
                <c:pt idx="9">
                  <c:v>38</c:v>
                </c:pt>
                <c:pt idx="10">
                  <c:v>37</c:v>
                </c:pt>
                <c:pt idx="11">
                  <c:v>38</c:v>
                </c:pt>
                <c:pt idx="12">
                  <c:v>39</c:v>
                </c:pt>
                <c:pt idx="13">
                  <c:v>40</c:v>
                </c:pt>
                <c:pt idx="14">
                  <c:v>40</c:v>
                </c:pt>
                <c:pt idx="15">
                  <c:v>27</c:v>
                </c:pt>
                <c:pt idx="16">
                  <c:v>35</c:v>
                </c:pt>
                <c:pt idx="17">
                  <c:v>37</c:v>
                </c:pt>
                <c:pt idx="18">
                  <c:v>38</c:v>
                </c:pt>
                <c:pt idx="19">
                  <c:v>40</c:v>
                </c:pt>
                <c:pt idx="20">
                  <c:v>38</c:v>
                </c:pt>
              </c:numCache>
              <c:extLst/>
            </c:numRef>
          </c:val>
          <c:extLst>
            <c:ext xmlns:c16="http://schemas.microsoft.com/office/drawing/2014/chart" uri="{C3380CC4-5D6E-409C-BE32-E72D297353CC}">
              <c16:uniqueId val="{00000000-6CF6-4F86-B369-687418001690}"/>
            </c:ext>
          </c:extLst>
        </c:ser>
        <c:ser>
          <c:idx val="1"/>
          <c:order val="1"/>
          <c:tx>
            <c:v>Non-Payers</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Payers!$D$146:$X$146</c:f>
              <c:numCache>
                <c:formatCode>General</c:formatCode>
                <c:ptCount val="21"/>
                <c:pt idx="0">
                  <c:v>4</c:v>
                </c:pt>
                <c:pt idx="1">
                  <c:v>2</c:v>
                </c:pt>
                <c:pt idx="2">
                  <c:v>0</c:v>
                </c:pt>
                <c:pt idx="3">
                  <c:v>2</c:v>
                </c:pt>
                <c:pt idx="4">
                  <c:v>4</c:v>
                </c:pt>
                <c:pt idx="5">
                  <c:v>5</c:v>
                </c:pt>
                <c:pt idx="6">
                  <c:v>3</c:v>
                </c:pt>
                <c:pt idx="7">
                  <c:v>2</c:v>
                </c:pt>
                <c:pt idx="8">
                  <c:v>2</c:v>
                </c:pt>
                <c:pt idx="9">
                  <c:v>2</c:v>
                </c:pt>
                <c:pt idx="10">
                  <c:v>3</c:v>
                </c:pt>
                <c:pt idx="11">
                  <c:v>2</c:v>
                </c:pt>
                <c:pt idx="12">
                  <c:v>1</c:v>
                </c:pt>
                <c:pt idx="13">
                  <c:v>0</c:v>
                </c:pt>
                <c:pt idx="14">
                  <c:v>0</c:v>
                </c:pt>
                <c:pt idx="15">
                  <c:v>13</c:v>
                </c:pt>
                <c:pt idx="16">
                  <c:v>5</c:v>
                </c:pt>
                <c:pt idx="17">
                  <c:v>3</c:v>
                </c:pt>
                <c:pt idx="18">
                  <c:v>2</c:v>
                </c:pt>
                <c:pt idx="19">
                  <c:v>0</c:v>
                </c:pt>
                <c:pt idx="20">
                  <c:v>2</c:v>
                </c:pt>
              </c:numCache>
              <c:extLst/>
            </c:numRef>
          </c:val>
          <c:extLst>
            <c:ext xmlns:c16="http://schemas.microsoft.com/office/drawing/2014/chart" uri="{C3380CC4-5D6E-409C-BE32-E72D297353CC}">
              <c16:uniqueId val="{00000001-6CF6-4F86-B369-687418001690}"/>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extLst>
                <c:ext xmlns:c15="http://schemas.microsoft.com/office/drawing/2012/chart" uri="{02D57815-91ED-43cb-92C2-25804820EDAC}">
                  <c15:autoCat val="1"/>
                </c:ext>
              </c:extLst>
            </c:strLit>
          </c:cat>
          <c:val>
            <c:numRef>
              <c:f>Payers!$D$148:$X$148</c:f>
              <c:numCache>
                <c:formatCode>0%</c:formatCode>
                <c:ptCount val="21"/>
                <c:pt idx="0">
                  <c:v>0.9</c:v>
                </c:pt>
                <c:pt idx="1">
                  <c:v>0.95</c:v>
                </c:pt>
                <c:pt idx="2">
                  <c:v>1</c:v>
                </c:pt>
                <c:pt idx="3">
                  <c:v>0.95</c:v>
                </c:pt>
                <c:pt idx="4">
                  <c:v>0.9</c:v>
                </c:pt>
                <c:pt idx="5">
                  <c:v>0.875</c:v>
                </c:pt>
                <c:pt idx="6">
                  <c:v>0.92500000000000004</c:v>
                </c:pt>
                <c:pt idx="7">
                  <c:v>0.95</c:v>
                </c:pt>
                <c:pt idx="8">
                  <c:v>0.95</c:v>
                </c:pt>
                <c:pt idx="9">
                  <c:v>0.95</c:v>
                </c:pt>
                <c:pt idx="10">
                  <c:v>0.92500000000000004</c:v>
                </c:pt>
                <c:pt idx="11">
                  <c:v>0.95</c:v>
                </c:pt>
                <c:pt idx="12">
                  <c:v>0.97499999999999998</c:v>
                </c:pt>
                <c:pt idx="13">
                  <c:v>1</c:v>
                </c:pt>
                <c:pt idx="14">
                  <c:v>1</c:v>
                </c:pt>
                <c:pt idx="15">
                  <c:v>0.67500000000000004</c:v>
                </c:pt>
                <c:pt idx="16">
                  <c:v>0.875</c:v>
                </c:pt>
                <c:pt idx="17">
                  <c:v>0.92500000000000004</c:v>
                </c:pt>
                <c:pt idx="18">
                  <c:v>0.95</c:v>
                </c:pt>
                <c:pt idx="19">
                  <c:v>1</c:v>
                </c:pt>
                <c:pt idx="20">
                  <c:v>0.95</c:v>
                </c:pt>
              </c:numCache>
              <c:extLst/>
            </c:numRef>
          </c:val>
          <c:smooth val="0"/>
          <c:extLst>
            <c:ext xmlns:c16="http://schemas.microsoft.com/office/drawing/2014/chart" uri="{C3380CC4-5D6E-409C-BE32-E72D297353CC}">
              <c16:uniqueId val="{00000002-6CF6-4F86-B369-687418001690}"/>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Deltas!$D$100:$X$100</c:f>
              <c:numCache>
                <c:formatCode>General</c:formatCode>
                <c:ptCount val="21"/>
                <c:pt idx="0">
                  <c:v>32</c:v>
                </c:pt>
                <c:pt idx="1">
                  <c:v>34</c:v>
                </c:pt>
                <c:pt idx="2">
                  <c:v>37</c:v>
                </c:pt>
                <c:pt idx="3">
                  <c:v>35</c:v>
                </c:pt>
                <c:pt idx="4">
                  <c:v>16</c:v>
                </c:pt>
                <c:pt idx="5">
                  <c:v>17</c:v>
                </c:pt>
                <c:pt idx="6">
                  <c:v>26</c:v>
                </c:pt>
                <c:pt idx="7">
                  <c:v>20</c:v>
                </c:pt>
                <c:pt idx="8">
                  <c:v>28</c:v>
                </c:pt>
                <c:pt idx="9">
                  <c:v>25</c:v>
                </c:pt>
                <c:pt idx="10">
                  <c:v>26</c:v>
                </c:pt>
                <c:pt idx="11">
                  <c:v>31</c:v>
                </c:pt>
                <c:pt idx="12">
                  <c:v>27</c:v>
                </c:pt>
                <c:pt idx="13">
                  <c:v>33</c:v>
                </c:pt>
                <c:pt idx="14">
                  <c:v>29</c:v>
                </c:pt>
                <c:pt idx="15">
                  <c:v>10</c:v>
                </c:pt>
                <c:pt idx="16">
                  <c:v>29</c:v>
                </c:pt>
                <c:pt idx="17">
                  <c:v>31</c:v>
                </c:pt>
                <c:pt idx="18">
                  <c:v>29</c:v>
                </c:pt>
                <c:pt idx="19">
                  <c:v>32</c:v>
                </c:pt>
                <c:pt idx="20">
                  <c:v>29</c:v>
                </c:pt>
              </c:numCache>
            </c:numRef>
          </c:val>
          <c:extLst>
            <c:ext xmlns:c16="http://schemas.microsoft.com/office/drawing/2014/chart" uri="{C3380CC4-5D6E-409C-BE32-E72D297353CC}">
              <c16:uniqueId val="{00000000-0099-4D5C-B289-E22D53E0DD8C}"/>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Deltas!$D$101:$X$101</c:f>
              <c:numCache>
                <c:formatCode>General</c:formatCode>
                <c:ptCount val="21"/>
                <c:pt idx="0">
                  <c:v>5</c:v>
                </c:pt>
                <c:pt idx="1">
                  <c:v>4</c:v>
                </c:pt>
                <c:pt idx="2">
                  <c:v>2</c:v>
                </c:pt>
                <c:pt idx="3">
                  <c:v>2</c:v>
                </c:pt>
                <c:pt idx="4">
                  <c:v>7</c:v>
                </c:pt>
                <c:pt idx="5">
                  <c:v>17</c:v>
                </c:pt>
                <c:pt idx="6">
                  <c:v>4</c:v>
                </c:pt>
                <c:pt idx="7">
                  <c:v>12</c:v>
                </c:pt>
                <c:pt idx="8">
                  <c:v>8</c:v>
                </c:pt>
                <c:pt idx="9">
                  <c:v>12</c:v>
                </c:pt>
                <c:pt idx="10">
                  <c:v>10</c:v>
                </c:pt>
                <c:pt idx="11">
                  <c:v>7</c:v>
                </c:pt>
                <c:pt idx="12">
                  <c:v>7</c:v>
                </c:pt>
                <c:pt idx="13">
                  <c:v>5</c:v>
                </c:pt>
                <c:pt idx="14">
                  <c:v>11</c:v>
                </c:pt>
                <c:pt idx="15">
                  <c:v>3</c:v>
                </c:pt>
                <c:pt idx="16">
                  <c:v>5</c:v>
                </c:pt>
                <c:pt idx="17">
                  <c:v>7</c:v>
                </c:pt>
                <c:pt idx="18">
                  <c:v>9</c:v>
                </c:pt>
                <c:pt idx="19">
                  <c:v>5</c:v>
                </c:pt>
                <c:pt idx="20">
                  <c:v>6</c:v>
                </c:pt>
              </c:numCache>
            </c:numRef>
          </c:val>
          <c:extLst>
            <c:ext xmlns:c16="http://schemas.microsoft.com/office/drawing/2014/chart" uri="{C3380CC4-5D6E-409C-BE32-E72D297353CC}">
              <c16:uniqueId val="{00000001-0099-4D5C-B289-E22D53E0DD8C}"/>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Deltas!$D$99:$X$99</c:f>
              <c:numCache>
                <c:formatCode>General</c:formatCode>
                <c:ptCount val="21"/>
                <c:pt idx="0">
                  <c:v>1</c:v>
                </c:pt>
                <c:pt idx="1">
                  <c:v>1</c:v>
                </c:pt>
                <c:pt idx="2">
                  <c:v>1</c:v>
                </c:pt>
                <c:pt idx="3">
                  <c:v>2</c:v>
                </c:pt>
                <c:pt idx="4">
                  <c:v>17</c:v>
                </c:pt>
                <c:pt idx="5">
                  <c:v>6</c:v>
                </c:pt>
                <c:pt idx="6">
                  <c:v>10</c:v>
                </c:pt>
                <c:pt idx="7">
                  <c:v>8</c:v>
                </c:pt>
                <c:pt idx="8">
                  <c:v>4</c:v>
                </c:pt>
                <c:pt idx="9">
                  <c:v>3</c:v>
                </c:pt>
                <c:pt idx="10">
                  <c:v>3</c:v>
                </c:pt>
                <c:pt idx="11">
                  <c:v>2</c:v>
                </c:pt>
                <c:pt idx="12">
                  <c:v>5</c:v>
                </c:pt>
                <c:pt idx="13">
                  <c:v>2</c:v>
                </c:pt>
                <c:pt idx="14">
                  <c:v>0</c:v>
                </c:pt>
                <c:pt idx="15">
                  <c:v>27</c:v>
                </c:pt>
                <c:pt idx="16">
                  <c:v>6</c:v>
                </c:pt>
                <c:pt idx="17">
                  <c:v>2</c:v>
                </c:pt>
                <c:pt idx="18">
                  <c:v>2</c:v>
                </c:pt>
                <c:pt idx="19">
                  <c:v>3</c:v>
                </c:pt>
                <c:pt idx="20">
                  <c:v>5</c:v>
                </c:pt>
              </c:numCache>
            </c:numRef>
          </c:val>
          <c:extLst>
            <c:ext xmlns:c16="http://schemas.microsoft.com/office/drawing/2014/chart" uri="{C3380CC4-5D6E-409C-BE32-E72D297353CC}">
              <c16:uniqueId val="{00000002-0099-4D5C-B289-E22D53E0DD8C}"/>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Deltas!$D$103:$X$103</c:f>
              <c:numCache>
                <c:formatCode>0%</c:formatCode>
                <c:ptCount val="21"/>
                <c:pt idx="0">
                  <c:v>0.84210526315789469</c:v>
                </c:pt>
                <c:pt idx="1">
                  <c:v>0.87179487179487181</c:v>
                </c:pt>
                <c:pt idx="2">
                  <c:v>0.92500000000000004</c:v>
                </c:pt>
                <c:pt idx="3">
                  <c:v>0.89743589743589747</c:v>
                </c:pt>
                <c:pt idx="4">
                  <c:v>0.4</c:v>
                </c:pt>
                <c:pt idx="5">
                  <c:v>0.42499999999999999</c:v>
                </c:pt>
                <c:pt idx="6">
                  <c:v>0.65</c:v>
                </c:pt>
                <c:pt idx="7">
                  <c:v>0.5</c:v>
                </c:pt>
                <c:pt idx="8">
                  <c:v>0.7</c:v>
                </c:pt>
                <c:pt idx="9">
                  <c:v>0.625</c:v>
                </c:pt>
                <c:pt idx="10">
                  <c:v>0.66666666666666663</c:v>
                </c:pt>
                <c:pt idx="11">
                  <c:v>0.77500000000000002</c:v>
                </c:pt>
                <c:pt idx="12">
                  <c:v>0.69230769230769229</c:v>
                </c:pt>
                <c:pt idx="13">
                  <c:v>0.82499999999999996</c:v>
                </c:pt>
                <c:pt idx="14">
                  <c:v>0.72499999999999998</c:v>
                </c:pt>
                <c:pt idx="15">
                  <c:v>0.25</c:v>
                </c:pt>
                <c:pt idx="16">
                  <c:v>0.72499999999999998</c:v>
                </c:pt>
                <c:pt idx="17">
                  <c:v>0.77500000000000002</c:v>
                </c:pt>
                <c:pt idx="18">
                  <c:v>0.72499999999999998</c:v>
                </c:pt>
                <c:pt idx="19">
                  <c:v>0.8</c:v>
                </c:pt>
                <c:pt idx="20">
                  <c:v>0.72499999999999998</c:v>
                </c:pt>
              </c:numCache>
            </c:numRef>
          </c:val>
          <c:smooth val="0"/>
          <c:extLst>
            <c:ext xmlns:c16="http://schemas.microsoft.com/office/drawing/2014/chart" uri="{C3380CC4-5D6E-409C-BE32-E72D297353CC}">
              <c16:uniqueId val="{00000003-0099-4D5C-B289-E22D53E0DD8C}"/>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DY'!$J$4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DY'!$I$5:$I$15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DY'!$J$5:$J$15</c:f>
              <c:numCache>
                <c:formatCode>0.00%</c:formatCode>
                <c:ptCount val="11"/>
                <c:pt idx="0">
                  <c:v>3.9677777777777784E-2</c:v>
                </c:pt>
                <c:pt idx="1">
                  <c:v>3.0063636363636358E-2</c:v>
                </c:pt>
                <c:pt idx="2">
                  <c:v>6.1874999999999993E-2</c:v>
                </c:pt>
                <c:pt idx="3">
                  <c:v>1.8799999999999997E-2</c:v>
                </c:pt>
                <c:pt idx="4">
                  <c:v>2.233333333333333E-2</c:v>
                </c:pt>
                <c:pt idx="5">
                  <c:v>4.6233333333333342E-2</c:v>
                </c:pt>
                <c:pt idx="6">
                  <c:v>7.4800000000000005E-2</c:v>
                </c:pt>
                <c:pt idx="7">
                  <c:v>6.9749999999999993E-2</c:v>
                </c:pt>
                <c:pt idx="8">
                  <c:v>1.2033333333333333E-2</c:v>
                </c:pt>
                <c:pt idx="9">
                  <c:v>5.9200000000000003E-2</c:v>
                </c:pt>
                <c:pt idx="10">
                  <c:v>3.44E-2</c:v>
                </c:pt>
              </c:numCache>
            </c:numRef>
          </c:val>
          <c:extLst>
            <c:ext xmlns:c16="http://schemas.microsoft.com/office/drawing/2014/chart" uri="{C3380CC4-5D6E-409C-BE32-E72D297353CC}">
              <c16:uniqueId val="{00000000-E175-4C9A-BE71-5EC599D37D4A}"/>
            </c:ext>
          </c:extLst>
        </c:ser>
        <c:ser>
          <c:idx val="1"/>
          <c:order val="1"/>
          <c:tx>
            <c:strRef>
              <c:f>'Sektor DY'!$K$4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DY'!$I$5:$I$15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DY'!$K$5:$K$15</c:f>
              <c:numCache>
                <c:formatCode>0.00%</c:formatCode>
                <c:ptCount val="11"/>
                <c:pt idx="0">
                  <c:v>3.5966666666666661E-2</c:v>
                </c:pt>
                <c:pt idx="1">
                  <c:v>2.6329999999999999E-2</c:v>
                </c:pt>
                <c:pt idx="2">
                  <c:v>4.6300000000000001E-2</c:v>
                </c:pt>
                <c:pt idx="3">
                  <c:v>1.55E-2</c:v>
                </c:pt>
                <c:pt idx="4">
                  <c:v>2.2799999999999997E-2</c:v>
                </c:pt>
                <c:pt idx="5">
                  <c:v>3.203333333333333E-2</c:v>
                </c:pt>
                <c:pt idx="6">
                  <c:v>5.2999999999999999E-2</c:v>
                </c:pt>
                <c:pt idx="7">
                  <c:v>5.5350000000000003E-2</c:v>
                </c:pt>
                <c:pt idx="8">
                  <c:v>1.7500000000000002E-2</c:v>
                </c:pt>
                <c:pt idx="9">
                  <c:v>5.57E-2</c:v>
                </c:pt>
                <c:pt idx="10">
                  <c:v>3.8399999999999997E-2</c:v>
                </c:pt>
              </c:numCache>
            </c:numRef>
          </c:val>
          <c:extLst>
            <c:ext xmlns:c16="http://schemas.microsoft.com/office/drawing/2014/chart" uri="{C3380CC4-5D6E-409C-BE32-E72D297353CC}">
              <c16:uniqueId val="{00000001-E175-4C9A-BE71-5EC599D37D4A}"/>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Payers'!$P$4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56D-432D-B0C6-4DC52BD1B01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256D-432D-B0C6-4DC52BD1B01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256D-432D-B0C6-4DC52BD1B01A}"/>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256D-432D-B0C6-4DC52BD1B01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256D-432D-B0C6-4DC52BD1B01A}"/>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256D-432D-B0C6-4DC52BD1B01A}"/>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256D-432D-B0C6-4DC52BD1B01A}"/>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256D-432D-B0C6-4DC52BD1B01A}"/>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256D-432D-B0C6-4DC52BD1B01A}"/>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256D-432D-B0C6-4DC52BD1B01A}"/>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256D-432D-B0C6-4DC52BD1B01A}"/>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256D-432D-B0C6-4DC52BD1B0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Payers'!$N$6:$O$27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Payers'!$P$6:$P$27</c:f>
              <c:numCache>
                <c:formatCode>General</c:formatCode>
                <c:ptCount val="22"/>
                <c:pt idx="0">
                  <c:v>9</c:v>
                </c:pt>
                <c:pt idx="1">
                  <c:v>9</c:v>
                </c:pt>
                <c:pt idx="2">
                  <c:v>11</c:v>
                </c:pt>
                <c:pt idx="3">
                  <c:v>9</c:v>
                </c:pt>
                <c:pt idx="4">
                  <c:v>4</c:v>
                </c:pt>
                <c:pt idx="5">
                  <c:v>4</c:v>
                </c:pt>
                <c:pt idx="6">
                  <c:v>2</c:v>
                </c:pt>
                <c:pt idx="7">
                  <c:v>2</c:v>
                </c:pt>
                <c:pt idx="8">
                  <c:v>3</c:v>
                </c:pt>
                <c:pt idx="9">
                  <c:v>3</c:v>
                </c:pt>
                <c:pt idx="10">
                  <c:v>3</c:v>
                </c:pt>
                <c:pt idx="11">
                  <c:v>2</c:v>
                </c:pt>
                <c:pt idx="12">
                  <c:v>1</c:v>
                </c:pt>
                <c:pt idx="13">
                  <c:v>1</c:v>
                </c:pt>
                <c:pt idx="14">
                  <c:v>2</c:v>
                </c:pt>
                <c:pt idx="15">
                  <c:v>2</c:v>
                </c:pt>
                <c:pt idx="16">
                  <c:v>3</c:v>
                </c:pt>
                <c:pt idx="17">
                  <c:v>3</c:v>
                </c:pt>
                <c:pt idx="18">
                  <c:v>1</c:v>
                </c:pt>
                <c:pt idx="19">
                  <c:v>1</c:v>
                </c:pt>
                <c:pt idx="20">
                  <c:v>1</c:v>
                </c:pt>
                <c:pt idx="21">
                  <c:v>1</c:v>
                </c:pt>
              </c:numCache>
            </c:numRef>
          </c:val>
          <c:extLst>
            <c:ext xmlns:c16="http://schemas.microsoft.com/office/drawing/2014/chart" uri="{C3380CC4-5D6E-409C-BE32-E72D297353CC}">
              <c16:uniqueId val="{00000016-256D-432D-B0C6-4DC52BD1B01A}"/>
            </c:ext>
          </c:extLst>
        </c:ser>
        <c:ser>
          <c:idx val="1"/>
          <c:order val="1"/>
          <c:tx>
            <c:strRef>
              <c:f>'Sektor Payers'!$Q$4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256D-432D-B0C6-4DC52BD1B01A}"/>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256D-432D-B0C6-4DC52BD1B01A}"/>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256D-432D-B0C6-4DC52BD1B01A}"/>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256D-432D-B0C6-4DC52BD1B01A}"/>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256D-432D-B0C6-4DC52BD1B01A}"/>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256D-432D-B0C6-4DC52BD1B01A}"/>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256D-432D-B0C6-4DC52BD1B01A}"/>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256D-432D-B0C6-4DC52BD1B01A}"/>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256D-432D-B0C6-4DC52BD1B01A}"/>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256D-432D-B0C6-4DC52BD1B01A}"/>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256D-432D-B0C6-4DC52BD1B0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Payers'!$N$6:$O$27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Payers'!$Q$6:$Q$27</c:f>
              <c:numCache>
                <c:formatCode>General</c:formatCode>
                <c:ptCount val="22"/>
                <c:pt idx="0">
                  <c:v>0</c:v>
                </c:pt>
                <c:pt idx="1">
                  <c:v>0</c:v>
                </c:pt>
                <c:pt idx="2">
                  <c:v>1</c:v>
                </c:pt>
                <c:pt idx="3">
                  <c:v>1</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D-256D-432D-B0C6-4DC52BD1B01A}"/>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Payers'!$R$4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Payers'!$R$6:$R$27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256D-432D-B0C6-4DC52BD1B01A}"/>
            </c:ext>
          </c:extLst>
        </c:ser>
        <c:ser>
          <c:idx val="3"/>
          <c:order val="3"/>
          <c:tx>
            <c:strRef>
              <c:f>'Sektor Payers'!$S$4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Payers'!$S$6:$S$27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256D-432D-B0C6-4DC52BD1B01A}"/>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5'!$J$6:$J$10</c:f>
              <c:strCache>
                <c:ptCount val="5"/>
                <c:pt idx="0">
                  <c:v>CREDIT AGRICOLE</c:v>
                </c:pt>
                <c:pt idx="1">
                  <c:v>ORANGE</c:v>
                </c:pt>
                <c:pt idx="2">
                  <c:v>TOTALENERGIES</c:v>
                </c:pt>
                <c:pt idx="3">
                  <c:v>ENGIE</c:v>
                </c:pt>
                <c:pt idx="4">
                  <c:v>STELLANTIS (PAR)</c:v>
                </c:pt>
              </c:strCache>
            </c:strRef>
          </c:cat>
          <c:val>
            <c:numRef>
              <c:f>'Top 5'!$I$6:$I$10</c:f>
              <c:numCache>
                <c:formatCode>0.00%</c:formatCode>
                <c:ptCount val="5"/>
                <c:pt idx="0">
                  <c:v>6.9199999999999998E-2</c:v>
                </c:pt>
                <c:pt idx="1">
                  <c:v>6.8900000000000003E-2</c:v>
                </c:pt>
                <c:pt idx="2">
                  <c:v>6.0599999999999994E-2</c:v>
                </c:pt>
                <c:pt idx="3">
                  <c:v>5.8200000000000002E-2</c:v>
                </c:pt>
                <c:pt idx="4">
                  <c:v>5.7699999999999994E-2</c:v>
                </c:pt>
              </c:numCache>
            </c:numRef>
          </c:val>
          <c:extLst>
            <c:ext xmlns:c16="http://schemas.microsoft.com/office/drawing/2014/chart" uri="{C3380CC4-5D6E-409C-BE32-E72D297353CC}">
              <c16:uniqueId val="{00000000-21A9-4E68-8A1A-1854796884F2}"/>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5'!$M$6:$M$10</c:f>
              <c:strCache>
                <c:ptCount val="5"/>
                <c:pt idx="0">
                  <c:v>TOTALENERGIES</c:v>
                </c:pt>
                <c:pt idx="1">
                  <c:v>LVMH</c:v>
                </c:pt>
                <c:pt idx="2">
                  <c:v>SANOFI</c:v>
                </c:pt>
                <c:pt idx="3">
                  <c:v>AXA</c:v>
                </c:pt>
                <c:pt idx="4">
                  <c:v>BNP PARIBAS</c:v>
                </c:pt>
              </c:strCache>
            </c:strRef>
          </c:cat>
          <c:val>
            <c:numRef>
              <c:f>'Top 5'!$L$6:$L$10</c:f>
              <c:numCache>
                <c:formatCode>#,##0</c:formatCode>
                <c:ptCount val="5"/>
                <c:pt idx="0">
                  <c:v>7277836</c:v>
                </c:pt>
                <c:pt idx="1">
                  <c:v>4854467</c:v>
                </c:pt>
                <c:pt idx="2">
                  <c:v>4134883</c:v>
                </c:pt>
                <c:pt idx="3">
                  <c:v>3212611</c:v>
                </c:pt>
                <c:pt idx="4">
                  <c:v>3155631</c:v>
                </c:pt>
              </c:numCache>
            </c:numRef>
          </c:val>
          <c:extLst>
            <c:ext xmlns:c16="http://schemas.microsoft.com/office/drawing/2014/chart" uri="{C3380CC4-5D6E-409C-BE32-E72D297353CC}">
              <c16:uniqueId val="{00000000-FE9C-4748-9348-E7B3B0F3752D}"/>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defRPr>
      </a:pPr>
      <a:endParaRPr lang="de-DE"/>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Payers!$D$184:$X$184</c:f>
              <c:numCache>
                <c:formatCode>General</c:formatCode>
                <c:ptCount val="21"/>
                <c:pt idx="0">
                  <c:v>22</c:v>
                </c:pt>
                <c:pt idx="1">
                  <c:v>23</c:v>
                </c:pt>
                <c:pt idx="2">
                  <c:v>18</c:v>
                </c:pt>
                <c:pt idx="3">
                  <c:v>16</c:v>
                </c:pt>
                <c:pt idx="4">
                  <c:v>14</c:v>
                </c:pt>
                <c:pt idx="5">
                  <c:v>16</c:v>
                </c:pt>
                <c:pt idx="6">
                  <c:v>19</c:v>
                </c:pt>
                <c:pt idx="7">
                  <c:v>19</c:v>
                </c:pt>
                <c:pt idx="8">
                  <c:v>20</c:v>
                </c:pt>
                <c:pt idx="9">
                  <c:v>20</c:v>
                </c:pt>
                <c:pt idx="10">
                  <c:v>19</c:v>
                </c:pt>
                <c:pt idx="11">
                  <c:v>20</c:v>
                </c:pt>
                <c:pt idx="12">
                  <c:v>20</c:v>
                </c:pt>
                <c:pt idx="13">
                  <c:v>20</c:v>
                </c:pt>
                <c:pt idx="14">
                  <c:v>19</c:v>
                </c:pt>
                <c:pt idx="15">
                  <c:v>19</c:v>
                </c:pt>
                <c:pt idx="16">
                  <c:v>20</c:v>
                </c:pt>
                <c:pt idx="17">
                  <c:v>20</c:v>
                </c:pt>
                <c:pt idx="18">
                  <c:v>20</c:v>
                </c:pt>
                <c:pt idx="19">
                  <c:v>19</c:v>
                </c:pt>
                <c:pt idx="20">
                  <c:v>19</c:v>
                </c:pt>
              </c:numCache>
              <c:extLst/>
            </c:numRef>
          </c:val>
          <c:extLst>
            <c:ext xmlns:c16="http://schemas.microsoft.com/office/drawing/2014/chart" uri="{C3380CC4-5D6E-409C-BE32-E72D297353CC}">
              <c16:uniqueId val="{00000000-ED4C-4E69-A84F-1E9449627036}"/>
            </c:ext>
          </c:extLst>
        </c:ser>
        <c:ser>
          <c:idx val="1"/>
          <c:order val="1"/>
          <c:tx>
            <c:v>Non-Payer</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Payers!$D$185:$X$185</c:f>
              <c:numCache>
                <c:formatCode>General</c:formatCode>
                <c:ptCount val="21"/>
                <c:pt idx="0">
                  <c:v>5</c:v>
                </c:pt>
                <c:pt idx="1">
                  <c:v>3</c:v>
                </c:pt>
                <c:pt idx="2">
                  <c:v>2</c:v>
                </c:pt>
                <c:pt idx="3">
                  <c:v>4</c:v>
                </c:pt>
                <c:pt idx="4">
                  <c:v>6</c:v>
                </c:pt>
                <c:pt idx="5">
                  <c:v>4</c:v>
                </c:pt>
                <c:pt idx="6">
                  <c:v>1</c:v>
                </c:pt>
                <c:pt idx="7">
                  <c:v>1</c:v>
                </c:pt>
                <c:pt idx="8">
                  <c:v>0</c:v>
                </c:pt>
                <c:pt idx="9">
                  <c:v>0</c:v>
                </c:pt>
                <c:pt idx="10">
                  <c:v>1</c:v>
                </c:pt>
                <c:pt idx="11">
                  <c:v>0</c:v>
                </c:pt>
                <c:pt idx="12">
                  <c:v>0</c:v>
                </c:pt>
                <c:pt idx="13">
                  <c:v>0</c:v>
                </c:pt>
                <c:pt idx="14">
                  <c:v>1</c:v>
                </c:pt>
                <c:pt idx="15">
                  <c:v>1</c:v>
                </c:pt>
                <c:pt idx="16">
                  <c:v>0</c:v>
                </c:pt>
                <c:pt idx="17">
                  <c:v>0</c:v>
                </c:pt>
                <c:pt idx="18">
                  <c:v>0</c:v>
                </c:pt>
                <c:pt idx="19">
                  <c:v>0</c:v>
                </c:pt>
                <c:pt idx="20">
                  <c:v>1</c:v>
                </c:pt>
              </c:numCache>
              <c:extLst/>
            </c:numRef>
          </c:val>
          <c:extLst>
            <c:ext xmlns:c16="http://schemas.microsoft.com/office/drawing/2014/chart" uri="{C3380CC4-5D6E-409C-BE32-E72D297353CC}">
              <c16:uniqueId val="{00000001-ED4C-4E69-A84F-1E9449627036}"/>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extLst>
                <c:ext xmlns:c15="http://schemas.microsoft.com/office/drawing/2012/chart" uri="{02D57815-91ED-43cb-92C2-25804820EDAC}">
                  <c15:autoCat val="1"/>
                </c:ext>
              </c:extLst>
            </c:strLit>
          </c:cat>
          <c:val>
            <c:numRef>
              <c:f>Payers!$D$187:$X$187</c:f>
              <c:numCache>
                <c:formatCode>0%</c:formatCode>
                <c:ptCount val="21"/>
                <c:pt idx="0">
                  <c:v>0.81481481481481477</c:v>
                </c:pt>
                <c:pt idx="1">
                  <c:v>0.88461538461538458</c:v>
                </c:pt>
                <c:pt idx="2">
                  <c:v>0.9</c:v>
                </c:pt>
                <c:pt idx="3">
                  <c:v>0.8</c:v>
                </c:pt>
                <c:pt idx="4">
                  <c:v>0.7</c:v>
                </c:pt>
                <c:pt idx="5">
                  <c:v>0.8</c:v>
                </c:pt>
                <c:pt idx="6">
                  <c:v>0.95</c:v>
                </c:pt>
                <c:pt idx="7">
                  <c:v>0.95</c:v>
                </c:pt>
                <c:pt idx="8">
                  <c:v>1</c:v>
                </c:pt>
                <c:pt idx="9">
                  <c:v>1</c:v>
                </c:pt>
                <c:pt idx="10">
                  <c:v>0.95</c:v>
                </c:pt>
                <c:pt idx="11">
                  <c:v>1</c:v>
                </c:pt>
                <c:pt idx="12">
                  <c:v>1</c:v>
                </c:pt>
                <c:pt idx="13">
                  <c:v>1</c:v>
                </c:pt>
                <c:pt idx="14">
                  <c:v>0.95</c:v>
                </c:pt>
                <c:pt idx="15">
                  <c:v>0.95</c:v>
                </c:pt>
                <c:pt idx="16">
                  <c:v>1</c:v>
                </c:pt>
                <c:pt idx="17">
                  <c:v>1</c:v>
                </c:pt>
                <c:pt idx="18">
                  <c:v>1</c:v>
                </c:pt>
                <c:pt idx="19">
                  <c:v>1</c:v>
                </c:pt>
                <c:pt idx="20">
                  <c:v>0.95</c:v>
                </c:pt>
              </c:numCache>
              <c:extLst/>
            </c:numRef>
          </c:val>
          <c:smooth val="0"/>
          <c:extLst>
            <c:ext xmlns:c16="http://schemas.microsoft.com/office/drawing/2014/chart" uri="{C3380CC4-5D6E-409C-BE32-E72D297353CC}">
              <c16:uniqueId val="{00000002-ED4C-4E69-A84F-1E9449627036}"/>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Deltas!$D$140:$X$140</c:f>
              <c:numCache>
                <c:formatCode>General</c:formatCode>
                <c:ptCount val="21"/>
                <c:pt idx="0">
                  <c:v>20</c:v>
                </c:pt>
                <c:pt idx="1">
                  <c:v>19</c:v>
                </c:pt>
                <c:pt idx="2">
                  <c:v>17</c:v>
                </c:pt>
                <c:pt idx="3">
                  <c:v>14</c:v>
                </c:pt>
                <c:pt idx="4">
                  <c:v>7</c:v>
                </c:pt>
                <c:pt idx="5">
                  <c:v>12</c:v>
                </c:pt>
                <c:pt idx="6">
                  <c:v>18</c:v>
                </c:pt>
                <c:pt idx="7">
                  <c:v>14</c:v>
                </c:pt>
                <c:pt idx="8">
                  <c:v>15</c:v>
                </c:pt>
                <c:pt idx="9">
                  <c:v>17</c:v>
                </c:pt>
                <c:pt idx="10">
                  <c:v>15</c:v>
                </c:pt>
                <c:pt idx="11">
                  <c:v>14</c:v>
                </c:pt>
                <c:pt idx="12">
                  <c:v>13</c:v>
                </c:pt>
                <c:pt idx="13">
                  <c:v>16</c:v>
                </c:pt>
                <c:pt idx="14">
                  <c:v>15</c:v>
                </c:pt>
                <c:pt idx="15">
                  <c:v>11</c:v>
                </c:pt>
                <c:pt idx="16">
                  <c:v>14</c:v>
                </c:pt>
                <c:pt idx="17">
                  <c:v>17</c:v>
                </c:pt>
                <c:pt idx="18">
                  <c:v>17</c:v>
                </c:pt>
                <c:pt idx="19">
                  <c:v>15</c:v>
                </c:pt>
                <c:pt idx="20">
                  <c:v>13</c:v>
                </c:pt>
              </c:numCache>
            </c:numRef>
          </c:val>
          <c:extLst>
            <c:ext xmlns:c16="http://schemas.microsoft.com/office/drawing/2014/chart" uri="{C3380CC4-5D6E-409C-BE32-E72D297353CC}">
              <c16:uniqueId val="{00000000-DFB6-432C-9E86-BD4B37D5AEAA}"/>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Deltas!$D$141:$X$141</c:f>
              <c:numCache>
                <c:formatCode>General</c:formatCode>
                <c:ptCount val="21"/>
                <c:pt idx="0">
                  <c:v>6</c:v>
                </c:pt>
                <c:pt idx="1">
                  <c:v>6</c:v>
                </c:pt>
                <c:pt idx="2">
                  <c:v>2</c:v>
                </c:pt>
                <c:pt idx="3">
                  <c:v>3</c:v>
                </c:pt>
                <c:pt idx="4">
                  <c:v>7</c:v>
                </c:pt>
                <c:pt idx="5">
                  <c:v>4</c:v>
                </c:pt>
                <c:pt idx="6">
                  <c:v>1</c:v>
                </c:pt>
                <c:pt idx="7">
                  <c:v>3</c:v>
                </c:pt>
                <c:pt idx="8">
                  <c:v>4</c:v>
                </c:pt>
                <c:pt idx="9">
                  <c:v>3</c:v>
                </c:pt>
                <c:pt idx="10">
                  <c:v>3</c:v>
                </c:pt>
                <c:pt idx="11">
                  <c:v>4</c:v>
                </c:pt>
                <c:pt idx="12">
                  <c:v>3</c:v>
                </c:pt>
                <c:pt idx="13">
                  <c:v>3</c:v>
                </c:pt>
                <c:pt idx="14">
                  <c:v>4</c:v>
                </c:pt>
                <c:pt idx="15">
                  <c:v>3</c:v>
                </c:pt>
                <c:pt idx="16">
                  <c:v>4</c:v>
                </c:pt>
                <c:pt idx="17">
                  <c:v>1</c:v>
                </c:pt>
                <c:pt idx="18">
                  <c:v>2</c:v>
                </c:pt>
                <c:pt idx="19">
                  <c:v>1</c:v>
                </c:pt>
                <c:pt idx="20">
                  <c:v>4</c:v>
                </c:pt>
              </c:numCache>
            </c:numRef>
          </c:val>
          <c:extLst>
            <c:ext xmlns:c16="http://schemas.microsoft.com/office/drawing/2014/chart" uri="{C3380CC4-5D6E-409C-BE32-E72D297353CC}">
              <c16:uniqueId val="{00000001-DFB6-432C-9E86-BD4B37D5AEAA}"/>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Deltas!$D$139:$X$139</c:f>
              <c:numCache>
                <c:formatCode>General</c:formatCode>
                <c:ptCount val="21"/>
                <c:pt idx="0">
                  <c:v>1</c:v>
                </c:pt>
                <c:pt idx="1">
                  <c:v>1</c:v>
                </c:pt>
                <c:pt idx="2">
                  <c:v>1</c:v>
                </c:pt>
                <c:pt idx="3">
                  <c:v>3</c:v>
                </c:pt>
                <c:pt idx="4">
                  <c:v>5</c:v>
                </c:pt>
                <c:pt idx="5">
                  <c:v>3</c:v>
                </c:pt>
                <c:pt idx="6">
                  <c:v>1</c:v>
                </c:pt>
                <c:pt idx="7">
                  <c:v>3</c:v>
                </c:pt>
                <c:pt idx="8">
                  <c:v>1</c:v>
                </c:pt>
                <c:pt idx="9">
                  <c:v>0</c:v>
                </c:pt>
                <c:pt idx="10">
                  <c:v>2</c:v>
                </c:pt>
                <c:pt idx="11">
                  <c:v>2</c:v>
                </c:pt>
                <c:pt idx="12">
                  <c:v>4</c:v>
                </c:pt>
                <c:pt idx="13">
                  <c:v>1</c:v>
                </c:pt>
                <c:pt idx="14">
                  <c:v>0</c:v>
                </c:pt>
                <c:pt idx="15">
                  <c:v>6</c:v>
                </c:pt>
                <c:pt idx="16">
                  <c:v>2</c:v>
                </c:pt>
                <c:pt idx="17">
                  <c:v>2</c:v>
                </c:pt>
                <c:pt idx="18">
                  <c:v>1</c:v>
                </c:pt>
                <c:pt idx="19">
                  <c:v>3</c:v>
                </c:pt>
                <c:pt idx="20">
                  <c:v>2</c:v>
                </c:pt>
              </c:numCache>
            </c:numRef>
          </c:val>
          <c:extLst>
            <c:ext xmlns:c16="http://schemas.microsoft.com/office/drawing/2014/chart" uri="{C3380CC4-5D6E-409C-BE32-E72D297353CC}">
              <c16:uniqueId val="{00000002-DFB6-432C-9E86-BD4B37D5AEAA}"/>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Deltas!$D$143:$X$143</c:f>
              <c:numCache>
                <c:formatCode>0%</c:formatCode>
                <c:ptCount val="21"/>
                <c:pt idx="0">
                  <c:v>0.7407407407407407</c:v>
                </c:pt>
                <c:pt idx="1">
                  <c:v>0.73076923076923073</c:v>
                </c:pt>
                <c:pt idx="2">
                  <c:v>0.85</c:v>
                </c:pt>
                <c:pt idx="3">
                  <c:v>0.7</c:v>
                </c:pt>
                <c:pt idx="4">
                  <c:v>0.36842105263157893</c:v>
                </c:pt>
                <c:pt idx="5">
                  <c:v>0.63157894736842102</c:v>
                </c:pt>
                <c:pt idx="6">
                  <c:v>0.9</c:v>
                </c:pt>
                <c:pt idx="7">
                  <c:v>0.7</c:v>
                </c:pt>
                <c:pt idx="8">
                  <c:v>0.75</c:v>
                </c:pt>
                <c:pt idx="9">
                  <c:v>0.85</c:v>
                </c:pt>
                <c:pt idx="10">
                  <c:v>0.75</c:v>
                </c:pt>
                <c:pt idx="11">
                  <c:v>0.7</c:v>
                </c:pt>
                <c:pt idx="12">
                  <c:v>0.65</c:v>
                </c:pt>
                <c:pt idx="13">
                  <c:v>0.8</c:v>
                </c:pt>
                <c:pt idx="14">
                  <c:v>0.78947368421052633</c:v>
                </c:pt>
                <c:pt idx="15">
                  <c:v>0.55000000000000004</c:v>
                </c:pt>
                <c:pt idx="16">
                  <c:v>0.7</c:v>
                </c:pt>
                <c:pt idx="17">
                  <c:v>0.85</c:v>
                </c:pt>
                <c:pt idx="18">
                  <c:v>0.85</c:v>
                </c:pt>
                <c:pt idx="19">
                  <c:v>0.78947368421052633</c:v>
                </c:pt>
                <c:pt idx="20">
                  <c:v>0.68421052631578949</c:v>
                </c:pt>
              </c:numCache>
            </c:numRef>
          </c:val>
          <c:smooth val="0"/>
          <c:extLst>
            <c:ext xmlns:c16="http://schemas.microsoft.com/office/drawing/2014/chart" uri="{C3380CC4-5D6E-409C-BE32-E72D297353CC}">
              <c16:uniqueId val="{00000003-DFB6-432C-9E86-BD4B37D5AEAA}"/>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DY'!$P$4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DY'!$O$5:$O$15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DY'!$P$5:$P$15</c:f>
              <c:numCache>
                <c:formatCode>0.00%</c:formatCode>
                <c:ptCount val="11"/>
                <c:pt idx="0">
                  <c:v>1.9900000000000001E-2</c:v>
                </c:pt>
                <c:pt idx="1">
                  <c:v>2.758E-2</c:v>
                </c:pt>
                <c:pt idx="2">
                  <c:v>3.916E-2</c:v>
                </c:pt>
                <c:pt idx="3">
                  <c:v>1.7100000000000001E-2</c:v>
                </c:pt>
                <c:pt idx="4">
                  <c:v>1.9220000000000001E-2</c:v>
                </c:pt>
                <c:pt idx="5">
                  <c:v>4.0099999999999997E-2</c:v>
                </c:pt>
                <c:pt idx="6">
                  <c:v>4.36E-2</c:v>
                </c:pt>
                <c:pt idx="7">
                  <c:v>0</c:v>
                </c:pt>
                <c:pt idx="8">
                  <c:v>1.55E-2</c:v>
                </c:pt>
                <c:pt idx="9">
                  <c:v>0</c:v>
                </c:pt>
                <c:pt idx="10">
                  <c:v>0</c:v>
                </c:pt>
              </c:numCache>
            </c:numRef>
          </c:val>
          <c:extLst>
            <c:ext xmlns:c16="http://schemas.microsoft.com/office/drawing/2014/chart" uri="{C3380CC4-5D6E-409C-BE32-E72D297353CC}">
              <c16:uniqueId val="{00000000-FD00-4295-89A7-812EBD844620}"/>
            </c:ext>
          </c:extLst>
        </c:ser>
        <c:ser>
          <c:idx val="1"/>
          <c:order val="1"/>
          <c:tx>
            <c:strRef>
              <c:f>'Sektor DY'!$Q$4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DY'!$O$5:$O$15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DY'!$Q$5:$Q$15</c:f>
              <c:numCache>
                <c:formatCode>0.00%</c:formatCode>
                <c:ptCount val="11"/>
                <c:pt idx="0">
                  <c:v>1.7299999999999999E-2</c:v>
                </c:pt>
                <c:pt idx="1">
                  <c:v>2.5116666666666666E-2</c:v>
                </c:pt>
                <c:pt idx="2">
                  <c:v>3.986E-2</c:v>
                </c:pt>
                <c:pt idx="3">
                  <c:v>2.07E-2</c:v>
                </c:pt>
                <c:pt idx="4">
                  <c:v>1.7625000000000002E-2</c:v>
                </c:pt>
                <c:pt idx="5">
                  <c:v>3.8100000000000002E-2</c:v>
                </c:pt>
                <c:pt idx="6">
                  <c:v>3.8399999999999997E-2</c:v>
                </c:pt>
                <c:pt idx="7">
                  <c:v>0</c:v>
                </c:pt>
                <c:pt idx="8">
                  <c:v>1.3899999999999999E-2</c:v>
                </c:pt>
                <c:pt idx="9">
                  <c:v>0</c:v>
                </c:pt>
                <c:pt idx="10">
                  <c:v>0</c:v>
                </c:pt>
              </c:numCache>
            </c:numRef>
          </c:val>
          <c:extLst>
            <c:ext xmlns:c16="http://schemas.microsoft.com/office/drawing/2014/chart" uri="{C3380CC4-5D6E-409C-BE32-E72D297353CC}">
              <c16:uniqueId val="{00000001-FD00-4295-89A7-812EBD844620}"/>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Brackets'!$AB$12</c:f>
              <c:strCache>
                <c:ptCount val="1"/>
                <c:pt idx="0">
                  <c:v>DY = 0%</c:v>
                </c:pt>
              </c:strCache>
            </c:strRef>
          </c:tx>
          <c:spPr>
            <a:solidFill>
              <a:schemeClr val="accent1">
                <a:lumMod val="60000"/>
              </a:schemeClr>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Brackets'!$AE$12:$AY$12</c:f>
              <c:numCache>
                <c:formatCode>0.00%</c:formatCode>
                <c:ptCount val="21"/>
                <c:pt idx="0">
                  <c:v>0.23200000000000001</c:v>
                </c:pt>
                <c:pt idx="1">
                  <c:v>0.23200000000000001</c:v>
                </c:pt>
                <c:pt idx="2">
                  <c:v>0.218</c:v>
                </c:pt>
                <c:pt idx="3">
                  <c:v>0.248</c:v>
                </c:pt>
                <c:pt idx="4">
                  <c:v>0.27600000000000002</c:v>
                </c:pt>
                <c:pt idx="5">
                  <c:v>0.248</c:v>
                </c:pt>
                <c:pt idx="6">
                  <c:v>0.21199999999999999</c:v>
                </c:pt>
                <c:pt idx="7">
                  <c:v>0.19</c:v>
                </c:pt>
                <c:pt idx="8">
                  <c:v>0.16400000000000001</c:v>
                </c:pt>
                <c:pt idx="9">
                  <c:v>0.15737051792828685</c:v>
                </c:pt>
                <c:pt idx="10">
                  <c:v>0.16468253968253968</c:v>
                </c:pt>
                <c:pt idx="11">
                  <c:v>0.16666666666666666</c:v>
                </c:pt>
                <c:pt idx="12">
                  <c:v>0.17063492063492064</c:v>
                </c:pt>
                <c:pt idx="13">
                  <c:v>0.1765873015873016</c:v>
                </c:pt>
                <c:pt idx="14">
                  <c:v>0.16071428571428573</c:v>
                </c:pt>
                <c:pt idx="15">
                  <c:v>0.23412698412698413</c:v>
                </c:pt>
                <c:pt idx="16">
                  <c:v>0.21825396825396826</c:v>
                </c:pt>
                <c:pt idx="17">
                  <c:v>0.20874751491053678</c:v>
                </c:pt>
                <c:pt idx="18">
                  <c:v>0.20079522862823063</c:v>
                </c:pt>
                <c:pt idx="19">
                  <c:v>0.2047713717693837</c:v>
                </c:pt>
                <c:pt idx="20">
                  <c:v>0.19085487077534791</c:v>
                </c:pt>
              </c:numCache>
              <c:extLst/>
            </c:numRef>
          </c:val>
          <c:extLst>
            <c:ext xmlns:c16="http://schemas.microsoft.com/office/drawing/2014/chart" uri="{C3380CC4-5D6E-409C-BE32-E72D297353CC}">
              <c16:uniqueId val="{00000000-5C27-4F0A-B521-25FE3365ED10}"/>
            </c:ext>
          </c:extLst>
        </c:ser>
        <c:ser>
          <c:idx val="5"/>
          <c:order val="1"/>
          <c:tx>
            <c:strRef>
              <c:f>'DY Brackets'!$AB$11</c:f>
              <c:strCache>
                <c:ptCount val="1"/>
                <c:pt idx="0">
                  <c:v>DY 0% - 1%</c:v>
                </c:pt>
              </c:strCache>
            </c:strRef>
          </c:tx>
          <c:spPr>
            <a:solidFill>
              <a:schemeClr val="accent6"/>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Brackets'!$AE$11:$AY$11</c:f>
              <c:numCache>
                <c:formatCode>0.00%</c:formatCode>
                <c:ptCount val="21"/>
                <c:pt idx="0">
                  <c:v>0.21199999999999999</c:v>
                </c:pt>
                <c:pt idx="1">
                  <c:v>0.20599999999999999</c:v>
                </c:pt>
                <c:pt idx="2">
                  <c:v>0.182</c:v>
                </c:pt>
                <c:pt idx="3">
                  <c:v>7.8E-2</c:v>
                </c:pt>
                <c:pt idx="4">
                  <c:v>0.16800000000000001</c:v>
                </c:pt>
                <c:pt idx="5">
                  <c:v>0.186</c:v>
                </c:pt>
                <c:pt idx="6">
                  <c:v>0.112</c:v>
                </c:pt>
                <c:pt idx="7">
                  <c:v>0.104</c:v>
                </c:pt>
                <c:pt idx="8">
                  <c:v>0.13</c:v>
                </c:pt>
                <c:pt idx="9">
                  <c:v>0.11553784860557768</c:v>
                </c:pt>
                <c:pt idx="10">
                  <c:v>0.10317460317460317</c:v>
                </c:pt>
                <c:pt idx="11">
                  <c:v>0.10912698412698413</c:v>
                </c:pt>
                <c:pt idx="12">
                  <c:v>0.14285714285714285</c:v>
                </c:pt>
                <c:pt idx="13">
                  <c:v>7.7380952380952384E-2</c:v>
                </c:pt>
                <c:pt idx="14">
                  <c:v>0.13095238095238096</c:v>
                </c:pt>
                <c:pt idx="15">
                  <c:v>0.14484126984126985</c:v>
                </c:pt>
                <c:pt idx="16">
                  <c:v>0.1984126984126984</c:v>
                </c:pt>
                <c:pt idx="17">
                  <c:v>0.10934393638170974</c:v>
                </c:pt>
                <c:pt idx="18">
                  <c:v>0.13916500994035785</c:v>
                </c:pt>
                <c:pt idx="19">
                  <c:v>0.19284294234592445</c:v>
                </c:pt>
                <c:pt idx="20">
                  <c:v>0.20079522862823063</c:v>
                </c:pt>
              </c:numCache>
              <c:extLst/>
            </c:numRef>
          </c:val>
          <c:extLst>
            <c:ext xmlns:c16="http://schemas.microsoft.com/office/drawing/2014/chart" uri="{C3380CC4-5D6E-409C-BE32-E72D297353CC}">
              <c16:uniqueId val="{00000001-5C27-4F0A-B521-25FE3365ED10}"/>
            </c:ext>
          </c:extLst>
        </c:ser>
        <c:ser>
          <c:idx val="4"/>
          <c:order val="2"/>
          <c:tx>
            <c:strRef>
              <c:f>'DY Brackets'!$AB$10</c:f>
              <c:strCache>
                <c:ptCount val="1"/>
                <c:pt idx="0">
                  <c:v>DY 1% - 2%</c:v>
                </c:pt>
              </c:strCache>
            </c:strRef>
          </c:tx>
          <c:spPr>
            <a:solidFill>
              <a:schemeClr val="accent5"/>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Brackets'!$AE$10:$AY$10</c:f>
              <c:numCache>
                <c:formatCode>0.00%</c:formatCode>
                <c:ptCount val="21"/>
                <c:pt idx="0">
                  <c:v>0.254</c:v>
                </c:pt>
                <c:pt idx="1">
                  <c:v>0.26200000000000001</c:v>
                </c:pt>
                <c:pt idx="2">
                  <c:v>0.25</c:v>
                </c:pt>
                <c:pt idx="3">
                  <c:v>0.13800000000000001</c:v>
                </c:pt>
                <c:pt idx="4">
                  <c:v>0.20399999999999999</c:v>
                </c:pt>
                <c:pt idx="5">
                  <c:v>0.23</c:v>
                </c:pt>
                <c:pt idx="6">
                  <c:v>0.216</c:v>
                </c:pt>
                <c:pt idx="7">
                  <c:v>0.214</c:v>
                </c:pt>
                <c:pt idx="8">
                  <c:v>0.30199999999999999</c:v>
                </c:pt>
                <c:pt idx="9">
                  <c:v>0.30677290836653387</c:v>
                </c:pt>
                <c:pt idx="10">
                  <c:v>0.2123015873015873</c:v>
                </c:pt>
                <c:pt idx="11">
                  <c:v>0.25198412698412698</c:v>
                </c:pt>
                <c:pt idx="12">
                  <c:v>0.2638888888888889</c:v>
                </c:pt>
                <c:pt idx="13">
                  <c:v>0.1984126984126984</c:v>
                </c:pt>
                <c:pt idx="14">
                  <c:v>0.25793650793650796</c:v>
                </c:pt>
                <c:pt idx="15">
                  <c:v>0.22420634920634921</c:v>
                </c:pt>
                <c:pt idx="16">
                  <c:v>0.24007936507936509</c:v>
                </c:pt>
                <c:pt idx="17">
                  <c:v>0.23856858846918488</c:v>
                </c:pt>
                <c:pt idx="18">
                  <c:v>0.21073558648111332</c:v>
                </c:pt>
                <c:pt idx="19">
                  <c:v>0.22266401590457258</c:v>
                </c:pt>
                <c:pt idx="20">
                  <c:v>0.21669980119284293</c:v>
                </c:pt>
              </c:numCache>
              <c:extLst/>
            </c:numRef>
          </c:val>
          <c:extLst>
            <c:ext xmlns:c16="http://schemas.microsoft.com/office/drawing/2014/chart" uri="{C3380CC4-5D6E-409C-BE32-E72D297353CC}">
              <c16:uniqueId val="{00000002-5C27-4F0A-B521-25FE3365ED10}"/>
            </c:ext>
          </c:extLst>
        </c:ser>
        <c:ser>
          <c:idx val="3"/>
          <c:order val="3"/>
          <c:tx>
            <c:strRef>
              <c:f>'DY Brackets'!$AB$9</c:f>
              <c:strCache>
                <c:ptCount val="1"/>
                <c:pt idx="0">
                  <c:v>DY 2% - 3%</c:v>
                </c:pt>
              </c:strCache>
            </c:strRef>
          </c:tx>
          <c:spPr>
            <a:solidFill>
              <a:schemeClr val="accent4"/>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Brackets'!$AE$9:$AY$9</c:f>
              <c:numCache>
                <c:formatCode>0.00%</c:formatCode>
                <c:ptCount val="21"/>
                <c:pt idx="0">
                  <c:v>0.14599999999999999</c:v>
                </c:pt>
                <c:pt idx="1">
                  <c:v>0.182</c:v>
                </c:pt>
                <c:pt idx="2">
                  <c:v>0.14199999999999999</c:v>
                </c:pt>
                <c:pt idx="3">
                  <c:v>0.158</c:v>
                </c:pt>
                <c:pt idx="4">
                  <c:v>0.152</c:v>
                </c:pt>
                <c:pt idx="5">
                  <c:v>0.14199999999999999</c:v>
                </c:pt>
                <c:pt idx="6">
                  <c:v>0.222</c:v>
                </c:pt>
                <c:pt idx="7">
                  <c:v>0.24</c:v>
                </c:pt>
                <c:pt idx="8">
                  <c:v>0.22600000000000001</c:v>
                </c:pt>
                <c:pt idx="9">
                  <c:v>0.24302788844621515</c:v>
                </c:pt>
                <c:pt idx="10">
                  <c:v>0.27976190476190477</c:v>
                </c:pt>
                <c:pt idx="11">
                  <c:v>0.26190476190476192</c:v>
                </c:pt>
                <c:pt idx="12">
                  <c:v>0.23214285714285715</c:v>
                </c:pt>
                <c:pt idx="13">
                  <c:v>0.21626984126984128</c:v>
                </c:pt>
                <c:pt idx="14">
                  <c:v>0.22222222222222221</c:v>
                </c:pt>
                <c:pt idx="15">
                  <c:v>0.16468253968253968</c:v>
                </c:pt>
                <c:pt idx="16">
                  <c:v>0.18055555555555555</c:v>
                </c:pt>
                <c:pt idx="17">
                  <c:v>0.18687872763419483</c:v>
                </c:pt>
                <c:pt idx="18">
                  <c:v>0.1610337972166998</c:v>
                </c:pt>
                <c:pt idx="19">
                  <c:v>0.15904572564612326</c:v>
                </c:pt>
                <c:pt idx="20">
                  <c:v>0.15904572564612326</c:v>
                </c:pt>
              </c:numCache>
              <c:extLst/>
            </c:numRef>
          </c:val>
          <c:extLst>
            <c:ext xmlns:c16="http://schemas.microsoft.com/office/drawing/2014/chart" uri="{C3380CC4-5D6E-409C-BE32-E72D297353CC}">
              <c16:uniqueId val="{00000003-5C27-4F0A-B521-25FE3365ED10}"/>
            </c:ext>
          </c:extLst>
        </c:ser>
        <c:ser>
          <c:idx val="2"/>
          <c:order val="4"/>
          <c:tx>
            <c:strRef>
              <c:f>'DY Brackets'!$AB$8</c:f>
              <c:strCache>
                <c:ptCount val="1"/>
                <c:pt idx="0">
                  <c:v>DY 3% - 4%</c:v>
                </c:pt>
              </c:strCache>
            </c:strRef>
          </c:tx>
          <c:spPr>
            <a:solidFill>
              <a:schemeClr val="accent3"/>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Brackets'!$AE$8:$AY$8</c:f>
              <c:numCache>
                <c:formatCode>0.00%</c:formatCode>
                <c:ptCount val="21"/>
                <c:pt idx="0">
                  <c:v>7.8E-2</c:v>
                </c:pt>
                <c:pt idx="1">
                  <c:v>6.8000000000000005E-2</c:v>
                </c:pt>
                <c:pt idx="2">
                  <c:v>0.1</c:v>
                </c:pt>
                <c:pt idx="3">
                  <c:v>0.128</c:v>
                </c:pt>
                <c:pt idx="4">
                  <c:v>8.5999999999999993E-2</c:v>
                </c:pt>
                <c:pt idx="5">
                  <c:v>8.7999999999999995E-2</c:v>
                </c:pt>
                <c:pt idx="6">
                  <c:v>0.14000000000000001</c:v>
                </c:pt>
                <c:pt idx="7">
                  <c:v>0.13200000000000001</c:v>
                </c:pt>
                <c:pt idx="8">
                  <c:v>0.104</c:v>
                </c:pt>
                <c:pt idx="9">
                  <c:v>0.11155378486055777</c:v>
                </c:pt>
                <c:pt idx="10">
                  <c:v>0.13690476190476192</c:v>
                </c:pt>
                <c:pt idx="11">
                  <c:v>0.1388888888888889</c:v>
                </c:pt>
                <c:pt idx="12">
                  <c:v>0.13293650793650794</c:v>
                </c:pt>
                <c:pt idx="13">
                  <c:v>0.18650793650793651</c:v>
                </c:pt>
                <c:pt idx="14">
                  <c:v>0.12103174603174603</c:v>
                </c:pt>
                <c:pt idx="15">
                  <c:v>0.1130952380952381</c:v>
                </c:pt>
                <c:pt idx="16">
                  <c:v>0.10119047619047619</c:v>
                </c:pt>
                <c:pt idx="17">
                  <c:v>0.12922465208747516</c:v>
                </c:pt>
                <c:pt idx="18">
                  <c:v>0.12922465208747516</c:v>
                </c:pt>
                <c:pt idx="19">
                  <c:v>0.14115308151093439</c:v>
                </c:pt>
                <c:pt idx="20">
                  <c:v>0.1073558648111332</c:v>
                </c:pt>
              </c:numCache>
              <c:extLst/>
            </c:numRef>
          </c:val>
          <c:extLst>
            <c:ext xmlns:c16="http://schemas.microsoft.com/office/drawing/2014/chart" uri="{C3380CC4-5D6E-409C-BE32-E72D297353CC}">
              <c16:uniqueId val="{00000004-5C27-4F0A-B521-25FE3365ED10}"/>
            </c:ext>
          </c:extLst>
        </c:ser>
        <c:ser>
          <c:idx val="1"/>
          <c:order val="5"/>
          <c:tx>
            <c:strRef>
              <c:f>'DY Brackets'!$AB$7</c:f>
              <c:strCache>
                <c:ptCount val="1"/>
                <c:pt idx="0">
                  <c:v>DY 4% - 5%</c:v>
                </c:pt>
              </c:strCache>
            </c:strRef>
          </c:tx>
          <c:spPr>
            <a:solidFill>
              <a:schemeClr val="accent2"/>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Brackets'!$AE$7:$AY$7</c:f>
              <c:numCache>
                <c:formatCode>0.00%</c:formatCode>
                <c:ptCount val="21"/>
                <c:pt idx="0">
                  <c:v>5.1999999999999998E-2</c:v>
                </c:pt>
                <c:pt idx="1">
                  <c:v>4.5999999999999999E-2</c:v>
                </c:pt>
                <c:pt idx="2">
                  <c:v>0.05</c:v>
                </c:pt>
                <c:pt idx="3">
                  <c:v>8.2000000000000003E-2</c:v>
                </c:pt>
                <c:pt idx="4">
                  <c:v>6.2E-2</c:v>
                </c:pt>
                <c:pt idx="5">
                  <c:v>5.6000000000000001E-2</c:v>
                </c:pt>
                <c:pt idx="6">
                  <c:v>6.8000000000000005E-2</c:v>
                </c:pt>
                <c:pt idx="7">
                  <c:v>0.08</c:v>
                </c:pt>
                <c:pt idx="8">
                  <c:v>4.2000000000000003E-2</c:v>
                </c:pt>
                <c:pt idx="9">
                  <c:v>4.5816733067729085E-2</c:v>
                </c:pt>
                <c:pt idx="10">
                  <c:v>5.7539682539682536E-2</c:v>
                </c:pt>
                <c:pt idx="11">
                  <c:v>5.7539682539682536E-2</c:v>
                </c:pt>
                <c:pt idx="12">
                  <c:v>3.3730158730158728E-2</c:v>
                </c:pt>
                <c:pt idx="13">
                  <c:v>8.1349206349206352E-2</c:v>
                </c:pt>
                <c:pt idx="14">
                  <c:v>6.7460317460317457E-2</c:v>
                </c:pt>
                <c:pt idx="15">
                  <c:v>6.9444444444444448E-2</c:v>
                </c:pt>
                <c:pt idx="16">
                  <c:v>3.5714285714285712E-2</c:v>
                </c:pt>
                <c:pt idx="17">
                  <c:v>8.1510934393638171E-2</c:v>
                </c:pt>
                <c:pt idx="18">
                  <c:v>8.9463220675944338E-2</c:v>
                </c:pt>
                <c:pt idx="19">
                  <c:v>5.168986083499006E-2</c:v>
                </c:pt>
                <c:pt idx="20">
                  <c:v>7.7534791252485094E-2</c:v>
                </c:pt>
              </c:numCache>
              <c:extLst/>
            </c:numRef>
          </c:val>
          <c:extLst>
            <c:ext xmlns:c16="http://schemas.microsoft.com/office/drawing/2014/chart" uri="{C3380CC4-5D6E-409C-BE32-E72D297353CC}">
              <c16:uniqueId val="{00000005-5C27-4F0A-B521-25FE3365ED10}"/>
            </c:ext>
          </c:extLst>
        </c:ser>
        <c:ser>
          <c:idx val="0"/>
          <c:order val="6"/>
          <c:tx>
            <c:strRef>
              <c:f>'DY Brackets'!$AB$6</c:f>
              <c:strCache>
                <c:ptCount val="1"/>
                <c:pt idx="0">
                  <c:v>DY &gt; 5%</c:v>
                </c:pt>
              </c:strCache>
            </c:strRef>
          </c:tx>
          <c:spPr>
            <a:solidFill>
              <a:schemeClr val="accent1"/>
            </a:solidFill>
            <a:ln>
              <a:noFill/>
            </a:ln>
            <a:effectLst/>
          </c:spPr>
          <c:cat>
            <c:numRef>
              <c:f>'DY Brackets'!$AE$5:$AY$5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Brackets'!$AE$6:$AY$6</c:f>
              <c:numCache>
                <c:formatCode>0.00%</c:formatCode>
                <c:ptCount val="21"/>
                <c:pt idx="0">
                  <c:v>2.6000000000000023E-2</c:v>
                </c:pt>
                <c:pt idx="1">
                  <c:v>4.0000000000000036E-3</c:v>
                </c:pt>
                <c:pt idx="2">
                  <c:v>5.8000000000000052E-2</c:v>
                </c:pt>
                <c:pt idx="3">
                  <c:v>0.16800000000000004</c:v>
                </c:pt>
                <c:pt idx="4">
                  <c:v>5.1999999999999935E-2</c:v>
                </c:pt>
                <c:pt idx="5">
                  <c:v>5.0000000000000044E-2</c:v>
                </c:pt>
                <c:pt idx="6">
                  <c:v>3.0000000000000027E-2</c:v>
                </c:pt>
                <c:pt idx="7">
                  <c:v>4.0000000000000036E-2</c:v>
                </c:pt>
                <c:pt idx="8">
                  <c:v>3.2000000000000028E-2</c:v>
                </c:pt>
                <c:pt idx="9">
                  <c:v>1.9920318725099584E-2</c:v>
                </c:pt>
                <c:pt idx="10">
                  <c:v>4.5634920634920695E-2</c:v>
                </c:pt>
                <c:pt idx="11">
                  <c:v>1.3888888888888951E-2</c:v>
                </c:pt>
                <c:pt idx="12">
                  <c:v>2.3809523809523725E-2</c:v>
                </c:pt>
                <c:pt idx="13">
                  <c:v>6.3492063492063489E-2</c:v>
                </c:pt>
                <c:pt idx="14">
                  <c:v>3.9682539682539653E-2</c:v>
                </c:pt>
                <c:pt idx="15">
                  <c:v>4.9603174603174649E-2</c:v>
                </c:pt>
                <c:pt idx="16">
                  <c:v>2.5793650793650813E-2</c:v>
                </c:pt>
                <c:pt idx="17">
                  <c:v>4.5725646123260466E-2</c:v>
                </c:pt>
                <c:pt idx="18">
                  <c:v>6.9582504970178927E-2</c:v>
                </c:pt>
                <c:pt idx="19">
                  <c:v>2.7833001988071482E-2</c:v>
                </c:pt>
                <c:pt idx="20">
                  <c:v>4.7713717693836921E-2</c:v>
                </c:pt>
              </c:numCache>
              <c:extLst/>
            </c:numRef>
          </c:val>
          <c:extLst>
            <c:ext xmlns:c16="http://schemas.microsoft.com/office/drawing/2014/chart" uri="{C3380CC4-5D6E-409C-BE32-E72D297353CC}">
              <c16:uniqueId val="{00000006-5C27-4F0A-B521-25FE3365ED10}"/>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Brackets'!$E$14:$Y$14</c:f>
              <c:numCache>
                <c:formatCode>0.0%</c:formatCode>
                <c:ptCount val="21"/>
                <c:pt idx="0">
                  <c:v>0.99999999999999989</c:v>
                </c:pt>
                <c:pt idx="1">
                  <c:v>1</c:v>
                </c:pt>
                <c:pt idx="2">
                  <c:v>1</c:v>
                </c:pt>
                <c:pt idx="3">
                  <c:v>1</c:v>
                </c:pt>
                <c:pt idx="4">
                  <c:v>1</c:v>
                </c:pt>
                <c:pt idx="5">
                  <c:v>1</c:v>
                </c:pt>
                <c:pt idx="6">
                  <c:v>1</c:v>
                </c:pt>
                <c:pt idx="7">
                  <c:v>0.99999999999999978</c:v>
                </c:pt>
                <c:pt idx="8">
                  <c:v>0.99999999999999989</c:v>
                </c:pt>
                <c:pt idx="9">
                  <c:v>0.99999999999999989</c:v>
                </c:pt>
                <c:pt idx="10">
                  <c:v>0.99999999999999989</c:v>
                </c:pt>
                <c:pt idx="11">
                  <c:v>0.99999999999999989</c:v>
                </c:pt>
                <c:pt idx="12">
                  <c:v>1</c:v>
                </c:pt>
                <c:pt idx="13">
                  <c:v>1</c:v>
                </c:pt>
                <c:pt idx="14">
                  <c:v>1</c:v>
                </c:pt>
                <c:pt idx="15">
                  <c:v>1</c:v>
                </c:pt>
                <c:pt idx="16">
                  <c:v>0.99999999999999989</c:v>
                </c:pt>
                <c:pt idx="17">
                  <c:v>1</c:v>
                </c:pt>
                <c:pt idx="18">
                  <c:v>0.99999999999999989</c:v>
                </c:pt>
                <c:pt idx="19">
                  <c:v>1</c:v>
                </c:pt>
                <c:pt idx="20">
                  <c:v>1</c:v>
                </c:pt>
              </c:numCache>
              <c:extLst/>
            </c:numRef>
          </c:val>
          <c:smooth val="0"/>
          <c:extLst>
            <c:ext xmlns:c16="http://schemas.microsoft.com/office/drawing/2014/chart" uri="{C3380CC4-5D6E-409C-BE32-E72D297353CC}">
              <c16:uniqueId val="{00000007-5C27-4F0A-B521-25FE3365ED10}"/>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394412557158281E-2"/>
          <c:y val="4.3583090561601298E-2"/>
          <c:w val="0.9566458638749098"/>
          <c:h val="0.73206694522858107"/>
        </c:manualLayout>
      </c:layout>
      <c:barChart>
        <c:barDir val="col"/>
        <c:grouping val="stacked"/>
        <c:varyColors val="0"/>
        <c:ser>
          <c:idx val="0"/>
          <c:order val="0"/>
          <c:tx>
            <c:strRef>
              <c:f>'Sektor Payers'!$Z$4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42-46B5-B0C2-BB028CCCB1A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5E42-46B5-B0C2-BB028CCCB1A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5E42-46B5-B0C2-BB028CCCB1A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5E42-46B5-B0C2-BB028CCCB1A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5E42-46B5-B0C2-BB028CCCB1A3}"/>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5E42-46B5-B0C2-BB028CCCB1A3}"/>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5E42-46B5-B0C2-BB028CCCB1A3}"/>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5E42-46B5-B0C2-BB028CCCB1A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5E42-46B5-B0C2-BB028CCCB1A3}"/>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5E42-46B5-B0C2-BB028CCCB1A3}"/>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5E42-46B5-B0C2-BB028CCCB1A3}"/>
              </c:ext>
            </c:extLst>
          </c:dPt>
          <c:dLbls>
            <c:dLbl>
              <c:idx val="18"/>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5E42-46B5-B0C2-BB028CCCB1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Payers'!$X$6:$Y$27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Payers'!$Z$6:$Z$27</c:f>
              <c:numCache>
                <c:formatCode>General</c:formatCode>
                <c:ptCount val="22"/>
                <c:pt idx="0">
                  <c:v>1</c:v>
                </c:pt>
                <c:pt idx="1">
                  <c:v>1</c:v>
                </c:pt>
                <c:pt idx="2">
                  <c:v>5</c:v>
                </c:pt>
                <c:pt idx="3">
                  <c:v>5</c:v>
                </c:pt>
                <c:pt idx="4">
                  <c:v>5</c:v>
                </c:pt>
                <c:pt idx="5">
                  <c:v>5</c:v>
                </c:pt>
                <c:pt idx="6">
                  <c:v>1</c:v>
                </c:pt>
                <c:pt idx="7">
                  <c:v>1</c:v>
                </c:pt>
                <c:pt idx="8">
                  <c:v>5</c:v>
                </c:pt>
                <c:pt idx="9">
                  <c:v>4</c:v>
                </c:pt>
                <c:pt idx="10">
                  <c:v>1</c:v>
                </c:pt>
                <c:pt idx="11">
                  <c:v>1</c:v>
                </c:pt>
                <c:pt idx="12">
                  <c:v>1</c:v>
                </c:pt>
                <c:pt idx="13">
                  <c:v>1</c:v>
                </c:pt>
                <c:pt idx="14">
                  <c:v>0</c:v>
                </c:pt>
                <c:pt idx="15">
                  <c:v>0</c:v>
                </c:pt>
                <c:pt idx="16">
                  <c:v>1</c:v>
                </c:pt>
                <c:pt idx="17">
                  <c:v>1</c:v>
                </c:pt>
                <c:pt idx="18">
                  <c:v>0</c:v>
                </c:pt>
                <c:pt idx="19">
                  <c:v>0</c:v>
                </c:pt>
                <c:pt idx="20">
                  <c:v>0</c:v>
                </c:pt>
                <c:pt idx="21">
                  <c:v>0</c:v>
                </c:pt>
              </c:numCache>
            </c:numRef>
          </c:val>
          <c:extLst>
            <c:ext xmlns:c16="http://schemas.microsoft.com/office/drawing/2014/chart" uri="{C3380CC4-5D6E-409C-BE32-E72D297353CC}">
              <c16:uniqueId val="{00000016-5E42-46B5-B0C2-BB028CCCB1A3}"/>
            </c:ext>
          </c:extLst>
        </c:ser>
        <c:ser>
          <c:idx val="1"/>
          <c:order val="1"/>
          <c:tx>
            <c:strRef>
              <c:f>'Sektor Payers'!$AA$4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5E42-46B5-B0C2-BB028CCCB1A3}"/>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5E42-46B5-B0C2-BB028CCCB1A3}"/>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5E42-46B5-B0C2-BB028CCCB1A3}"/>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5E42-46B5-B0C2-BB028CCCB1A3}"/>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5E42-46B5-B0C2-BB028CCCB1A3}"/>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5E42-46B5-B0C2-BB028CCCB1A3}"/>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5E42-46B5-B0C2-BB028CCCB1A3}"/>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5E42-46B5-B0C2-BB028CCCB1A3}"/>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5E42-46B5-B0C2-BB028CCCB1A3}"/>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5E42-46B5-B0C2-BB028CCCB1A3}"/>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5E42-46B5-B0C2-BB028CCCB1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Payers'!$X$6:$Y$27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Payers'!$AA$6:$AA$27</c:f>
              <c:numCache>
                <c:formatCode>General</c:formatCode>
                <c:ptCount val="22"/>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D-5E42-46B5-B0C2-BB028CCCB1A3}"/>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Payers'!$AB$4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Payers'!$AB$6:$AB$27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5E42-46B5-B0C2-BB028CCCB1A3}"/>
            </c:ext>
          </c:extLst>
        </c:ser>
        <c:ser>
          <c:idx val="3"/>
          <c:order val="3"/>
          <c:tx>
            <c:strRef>
              <c:f>'Sektor Payers'!$AC$4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Payers'!$AC$6:$AC$27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5E42-46B5-B0C2-BB028CCCB1A3}"/>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5'!$Q$6:$Q$10</c:f>
              <c:strCache>
                <c:ptCount val="5"/>
                <c:pt idx="0">
                  <c:v>SWISS RE</c:v>
                </c:pt>
                <c:pt idx="1">
                  <c:v>ZURICH INSURANCE GROUP</c:v>
                </c:pt>
                <c:pt idx="2">
                  <c:v>SWISS LIFE HOLDING</c:v>
                </c:pt>
                <c:pt idx="3">
                  <c:v>SWISSCOM 'R'</c:v>
                </c:pt>
                <c:pt idx="4">
                  <c:v>HOLCIM</c:v>
                </c:pt>
              </c:strCache>
            </c:strRef>
          </c:cat>
          <c:val>
            <c:numRef>
              <c:f>'Top 5'!$P$6:$P$10</c:f>
              <c:numCache>
                <c:formatCode>0.00%</c:formatCode>
                <c:ptCount val="5"/>
                <c:pt idx="0">
                  <c:v>6.0299999999999999E-2</c:v>
                </c:pt>
                <c:pt idx="1">
                  <c:v>5.21E-2</c:v>
                </c:pt>
                <c:pt idx="2">
                  <c:v>4.6600000000000003E-2</c:v>
                </c:pt>
                <c:pt idx="3">
                  <c:v>4.1599999999999998E-2</c:v>
                </c:pt>
                <c:pt idx="4">
                  <c:v>4.07E-2</c:v>
                </c:pt>
              </c:numCache>
            </c:numRef>
          </c:val>
          <c:extLst>
            <c:ext xmlns:c16="http://schemas.microsoft.com/office/drawing/2014/chart" uri="{C3380CC4-5D6E-409C-BE32-E72D297353CC}">
              <c16:uniqueId val="{00000000-F28B-48B6-A270-F6E2748B022F}"/>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de-DE"/>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5'!$T$6:$T$10</c:f>
              <c:strCache>
                <c:ptCount val="5"/>
                <c:pt idx="0">
                  <c:v>ROCHE HOLDING</c:v>
                </c:pt>
                <c:pt idx="1">
                  <c:v>NESTLE 'N'</c:v>
                </c:pt>
                <c:pt idx="2">
                  <c:v>NOVARTIS 'R'</c:v>
                </c:pt>
                <c:pt idx="3">
                  <c:v>ZURICH INSURANCE GROUP</c:v>
                </c:pt>
                <c:pt idx="4">
                  <c:v>SWISS RE</c:v>
                </c:pt>
              </c:strCache>
            </c:strRef>
          </c:cat>
          <c:val>
            <c:numRef>
              <c:f>'Top 5'!$S$6:$S$10</c:f>
              <c:numCache>
                <c:formatCode>#,##0</c:formatCode>
                <c:ptCount val="5"/>
                <c:pt idx="0">
                  <c:v>7983104</c:v>
                </c:pt>
                <c:pt idx="1">
                  <c:v>7735355</c:v>
                </c:pt>
                <c:pt idx="2">
                  <c:v>6776429</c:v>
                </c:pt>
                <c:pt idx="3">
                  <c:v>3346611</c:v>
                </c:pt>
                <c:pt idx="4">
                  <c:v>1708960</c:v>
                </c:pt>
              </c:numCache>
            </c:numRef>
          </c:val>
          <c:extLst>
            <c:ext xmlns:c16="http://schemas.microsoft.com/office/drawing/2014/chart" uri="{C3380CC4-5D6E-409C-BE32-E72D297353CC}">
              <c16:uniqueId val="{00000000-8079-4745-A409-7392051B0555}"/>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de-DE"/>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Payers!$F$4:$X$4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extLst/>
            </c:numRef>
          </c:cat>
          <c:val>
            <c:numRef>
              <c:f>Payers!$F$254:$X$254</c:f>
              <c:numCache>
                <c:formatCode>General</c:formatCode>
                <c:ptCount val="19"/>
                <c:pt idx="0">
                  <c:v>32</c:v>
                </c:pt>
                <c:pt idx="1">
                  <c:v>32</c:v>
                </c:pt>
                <c:pt idx="2">
                  <c:v>26</c:v>
                </c:pt>
                <c:pt idx="3">
                  <c:v>29</c:v>
                </c:pt>
                <c:pt idx="4">
                  <c:v>34</c:v>
                </c:pt>
                <c:pt idx="5">
                  <c:v>24</c:v>
                </c:pt>
                <c:pt idx="6">
                  <c:v>24</c:v>
                </c:pt>
                <c:pt idx="7">
                  <c:v>24</c:v>
                </c:pt>
                <c:pt idx="8">
                  <c:v>24</c:v>
                </c:pt>
                <c:pt idx="9">
                  <c:v>24</c:v>
                </c:pt>
                <c:pt idx="10">
                  <c:v>23</c:v>
                </c:pt>
                <c:pt idx="11">
                  <c:v>23</c:v>
                </c:pt>
                <c:pt idx="12">
                  <c:v>25</c:v>
                </c:pt>
                <c:pt idx="13">
                  <c:v>21</c:v>
                </c:pt>
                <c:pt idx="14">
                  <c:v>18</c:v>
                </c:pt>
                <c:pt idx="15">
                  <c:v>20</c:v>
                </c:pt>
                <c:pt idx="16">
                  <c:v>23</c:v>
                </c:pt>
                <c:pt idx="17">
                  <c:v>23</c:v>
                </c:pt>
                <c:pt idx="18">
                  <c:v>24</c:v>
                </c:pt>
              </c:numCache>
              <c:extLst/>
            </c:numRef>
          </c:val>
          <c:extLst>
            <c:ext xmlns:c16="http://schemas.microsoft.com/office/drawing/2014/chart" uri="{C3380CC4-5D6E-409C-BE32-E72D297353CC}">
              <c16:uniqueId val="{00000000-A870-4DD8-B94B-684D487AD97F}"/>
            </c:ext>
          </c:extLst>
        </c:ser>
        <c:ser>
          <c:idx val="1"/>
          <c:order val="1"/>
          <c:tx>
            <c:v>Non-Payer</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Payers!$F$4:$X$4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extLst/>
            </c:numRef>
          </c:cat>
          <c:val>
            <c:numRef>
              <c:f>Payers!$F$255:$X$255</c:f>
              <c:numCache>
                <c:formatCode>General</c:formatCode>
                <c:ptCount val="19"/>
                <c:pt idx="0">
                  <c:v>22</c:v>
                </c:pt>
                <c:pt idx="1">
                  <c:v>25</c:v>
                </c:pt>
                <c:pt idx="2">
                  <c:v>30</c:v>
                </c:pt>
                <c:pt idx="3">
                  <c:v>25</c:v>
                </c:pt>
                <c:pt idx="4">
                  <c:v>19</c:v>
                </c:pt>
                <c:pt idx="5">
                  <c:v>27</c:v>
                </c:pt>
                <c:pt idx="6">
                  <c:v>25</c:v>
                </c:pt>
                <c:pt idx="7">
                  <c:v>26</c:v>
                </c:pt>
                <c:pt idx="8">
                  <c:v>25</c:v>
                </c:pt>
                <c:pt idx="9">
                  <c:v>22</c:v>
                </c:pt>
                <c:pt idx="10">
                  <c:v>21</c:v>
                </c:pt>
                <c:pt idx="11">
                  <c:v>18</c:v>
                </c:pt>
                <c:pt idx="12">
                  <c:v>14</c:v>
                </c:pt>
                <c:pt idx="13">
                  <c:v>17</c:v>
                </c:pt>
                <c:pt idx="14">
                  <c:v>20</c:v>
                </c:pt>
                <c:pt idx="15">
                  <c:v>17</c:v>
                </c:pt>
                <c:pt idx="16">
                  <c:v>14</c:v>
                </c:pt>
                <c:pt idx="17">
                  <c:v>9</c:v>
                </c:pt>
                <c:pt idx="18">
                  <c:v>7</c:v>
                </c:pt>
              </c:numCache>
              <c:extLst/>
            </c:numRef>
          </c:val>
          <c:extLst>
            <c:ext xmlns:c16="http://schemas.microsoft.com/office/drawing/2014/chart" uri="{C3380CC4-5D6E-409C-BE32-E72D297353CC}">
              <c16:uniqueId val="{00000001-A870-4DD8-B94B-684D487AD97F}"/>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19"/>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extLst>
                <c:ext xmlns:c15="http://schemas.microsoft.com/office/drawing/2012/chart" uri="{02D57815-91ED-43cb-92C2-25804820EDAC}">
                  <c15:autoCat val="1"/>
                </c:ext>
              </c:extLst>
            </c:strLit>
          </c:cat>
          <c:val>
            <c:numRef>
              <c:f>Payers!$F$257:$X$257</c:f>
              <c:numCache>
                <c:formatCode>0%</c:formatCode>
                <c:ptCount val="19"/>
                <c:pt idx="0">
                  <c:v>0.59259259259259256</c:v>
                </c:pt>
                <c:pt idx="1">
                  <c:v>0.56140350877192979</c:v>
                </c:pt>
                <c:pt idx="2">
                  <c:v>0.4642857142857143</c:v>
                </c:pt>
                <c:pt idx="3">
                  <c:v>0.53703703703703709</c:v>
                </c:pt>
                <c:pt idx="4">
                  <c:v>0.64150943396226412</c:v>
                </c:pt>
                <c:pt idx="5">
                  <c:v>0.47058823529411764</c:v>
                </c:pt>
                <c:pt idx="6">
                  <c:v>0.48979591836734693</c:v>
                </c:pt>
                <c:pt idx="7">
                  <c:v>0.48</c:v>
                </c:pt>
                <c:pt idx="8">
                  <c:v>0.48979591836734693</c:v>
                </c:pt>
                <c:pt idx="9">
                  <c:v>0.52173913043478259</c:v>
                </c:pt>
                <c:pt idx="10">
                  <c:v>0.52272727272727271</c:v>
                </c:pt>
                <c:pt idx="11">
                  <c:v>0.56097560975609762</c:v>
                </c:pt>
                <c:pt idx="12">
                  <c:v>0.64102564102564108</c:v>
                </c:pt>
                <c:pt idx="13">
                  <c:v>0.55263157894736847</c:v>
                </c:pt>
                <c:pt idx="14">
                  <c:v>0.47368421052631576</c:v>
                </c:pt>
                <c:pt idx="15">
                  <c:v>0.54054054054054057</c:v>
                </c:pt>
                <c:pt idx="16">
                  <c:v>0.6216216216216216</c:v>
                </c:pt>
                <c:pt idx="17">
                  <c:v>0.71875</c:v>
                </c:pt>
                <c:pt idx="18">
                  <c:v>0.77419354838709675</c:v>
                </c:pt>
              </c:numCache>
              <c:extLst/>
            </c:numRef>
          </c:val>
          <c:smooth val="0"/>
          <c:extLst>
            <c:ext xmlns:c16="http://schemas.microsoft.com/office/drawing/2014/chart" uri="{C3380CC4-5D6E-409C-BE32-E72D297353CC}">
              <c16:uniqueId val="{00000002-A870-4DD8-B94B-684D487AD97F}"/>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Deltas!$F$4:$X$4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extLst/>
            </c:numRef>
          </c:cat>
          <c:val>
            <c:numRef>
              <c:f>Deltas!$F$211:$X$211</c:f>
              <c:numCache>
                <c:formatCode>General</c:formatCode>
                <c:ptCount val="19"/>
                <c:pt idx="0">
                  <c:v>28</c:v>
                </c:pt>
                <c:pt idx="1">
                  <c:v>25</c:v>
                </c:pt>
                <c:pt idx="2">
                  <c:v>8</c:v>
                </c:pt>
                <c:pt idx="3">
                  <c:v>13</c:v>
                </c:pt>
                <c:pt idx="4">
                  <c:v>13</c:v>
                </c:pt>
                <c:pt idx="5">
                  <c:v>12</c:v>
                </c:pt>
                <c:pt idx="6">
                  <c:v>13</c:v>
                </c:pt>
                <c:pt idx="7">
                  <c:v>10</c:v>
                </c:pt>
                <c:pt idx="8">
                  <c:v>13</c:v>
                </c:pt>
                <c:pt idx="9">
                  <c:v>14</c:v>
                </c:pt>
                <c:pt idx="10">
                  <c:v>14</c:v>
                </c:pt>
                <c:pt idx="11">
                  <c:v>15</c:v>
                </c:pt>
                <c:pt idx="12">
                  <c:v>11</c:v>
                </c:pt>
                <c:pt idx="13">
                  <c:v>5</c:v>
                </c:pt>
                <c:pt idx="14">
                  <c:v>7</c:v>
                </c:pt>
                <c:pt idx="15">
                  <c:v>13</c:v>
                </c:pt>
                <c:pt idx="16">
                  <c:v>13</c:v>
                </c:pt>
                <c:pt idx="17">
                  <c:v>14</c:v>
                </c:pt>
                <c:pt idx="18">
                  <c:v>13</c:v>
                </c:pt>
              </c:numCache>
              <c:extLst/>
            </c:numRef>
          </c:val>
          <c:extLst>
            <c:ext xmlns:c16="http://schemas.microsoft.com/office/drawing/2014/chart" uri="{C3380CC4-5D6E-409C-BE32-E72D297353CC}">
              <c16:uniqueId val="{00000000-F9C3-4F22-AF27-0AC7D1030D5A}"/>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Deltas!$F$4:$X$4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extLst/>
            </c:numRef>
          </c:cat>
          <c:val>
            <c:numRef>
              <c:f>Deltas!$F$212:$X$212</c:f>
              <c:numCache>
                <c:formatCode>General</c:formatCode>
                <c:ptCount val="19"/>
                <c:pt idx="0">
                  <c:v>21</c:v>
                </c:pt>
                <c:pt idx="1">
                  <c:v>24</c:v>
                </c:pt>
                <c:pt idx="2">
                  <c:v>29</c:v>
                </c:pt>
                <c:pt idx="3">
                  <c:v>35</c:v>
                </c:pt>
                <c:pt idx="4">
                  <c:v>31</c:v>
                </c:pt>
                <c:pt idx="5">
                  <c:v>24</c:v>
                </c:pt>
                <c:pt idx="6">
                  <c:v>29</c:v>
                </c:pt>
                <c:pt idx="7">
                  <c:v>33</c:v>
                </c:pt>
                <c:pt idx="8">
                  <c:v>30</c:v>
                </c:pt>
                <c:pt idx="9">
                  <c:v>25</c:v>
                </c:pt>
                <c:pt idx="10">
                  <c:v>26</c:v>
                </c:pt>
                <c:pt idx="11">
                  <c:v>21</c:v>
                </c:pt>
                <c:pt idx="12">
                  <c:v>21</c:v>
                </c:pt>
                <c:pt idx="13">
                  <c:v>24</c:v>
                </c:pt>
                <c:pt idx="14">
                  <c:v>18</c:v>
                </c:pt>
                <c:pt idx="15">
                  <c:v>20</c:v>
                </c:pt>
                <c:pt idx="16">
                  <c:v>20</c:v>
                </c:pt>
                <c:pt idx="17">
                  <c:v>12</c:v>
                </c:pt>
                <c:pt idx="18">
                  <c:v>14</c:v>
                </c:pt>
              </c:numCache>
              <c:extLst/>
            </c:numRef>
          </c:val>
          <c:extLst>
            <c:ext xmlns:c16="http://schemas.microsoft.com/office/drawing/2014/chart" uri="{C3380CC4-5D6E-409C-BE32-E72D297353CC}">
              <c16:uniqueId val="{00000001-F9C3-4F22-AF27-0AC7D1030D5A}"/>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Deltas!$F$4:$X$4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extLst/>
            </c:numRef>
          </c:cat>
          <c:val>
            <c:numRef>
              <c:f>Deltas!$F$210:$X$210</c:f>
              <c:numCache>
                <c:formatCode>General</c:formatCode>
                <c:ptCount val="19"/>
                <c:pt idx="0">
                  <c:v>2</c:v>
                </c:pt>
                <c:pt idx="1">
                  <c:v>5</c:v>
                </c:pt>
                <c:pt idx="2">
                  <c:v>19</c:v>
                </c:pt>
                <c:pt idx="3">
                  <c:v>5</c:v>
                </c:pt>
                <c:pt idx="4">
                  <c:v>9</c:v>
                </c:pt>
                <c:pt idx="5">
                  <c:v>14</c:v>
                </c:pt>
                <c:pt idx="6">
                  <c:v>5</c:v>
                </c:pt>
                <c:pt idx="7">
                  <c:v>6</c:v>
                </c:pt>
                <c:pt idx="8">
                  <c:v>6</c:v>
                </c:pt>
                <c:pt idx="9">
                  <c:v>7</c:v>
                </c:pt>
                <c:pt idx="10">
                  <c:v>4</c:v>
                </c:pt>
                <c:pt idx="11">
                  <c:v>4</c:v>
                </c:pt>
                <c:pt idx="12">
                  <c:v>6</c:v>
                </c:pt>
                <c:pt idx="13">
                  <c:v>9</c:v>
                </c:pt>
                <c:pt idx="14">
                  <c:v>12</c:v>
                </c:pt>
                <c:pt idx="15">
                  <c:v>4</c:v>
                </c:pt>
                <c:pt idx="16">
                  <c:v>4</c:v>
                </c:pt>
                <c:pt idx="17">
                  <c:v>6</c:v>
                </c:pt>
                <c:pt idx="18">
                  <c:v>4</c:v>
                </c:pt>
              </c:numCache>
              <c:extLst/>
            </c:numRef>
          </c:val>
          <c:extLst>
            <c:ext xmlns:c16="http://schemas.microsoft.com/office/drawing/2014/chart" uri="{C3380CC4-5D6E-409C-BE32-E72D297353CC}">
              <c16:uniqueId val="{00000002-F9C3-4F22-AF27-0AC7D1030D5A}"/>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cat>
            <c:numRef>
              <c:f>Deltas!$D$151:$X$151</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Deltas!$F$214:$X$214</c:f>
              <c:numCache>
                <c:formatCode>0%</c:formatCode>
                <c:ptCount val="19"/>
                <c:pt idx="0">
                  <c:v>0.5490196078431373</c:v>
                </c:pt>
                <c:pt idx="1">
                  <c:v>0.46296296296296297</c:v>
                </c:pt>
                <c:pt idx="2">
                  <c:v>0.14285714285714285</c:v>
                </c:pt>
                <c:pt idx="3">
                  <c:v>0.24528301886792453</c:v>
                </c:pt>
                <c:pt idx="4">
                  <c:v>0.24528301886792453</c:v>
                </c:pt>
                <c:pt idx="5">
                  <c:v>0.24</c:v>
                </c:pt>
                <c:pt idx="6">
                  <c:v>0.27659574468085107</c:v>
                </c:pt>
                <c:pt idx="7">
                  <c:v>0.20408163265306123</c:v>
                </c:pt>
                <c:pt idx="8">
                  <c:v>0.26530612244897961</c:v>
                </c:pt>
                <c:pt idx="9">
                  <c:v>0.30434782608695654</c:v>
                </c:pt>
                <c:pt idx="10">
                  <c:v>0.31818181818181818</c:v>
                </c:pt>
                <c:pt idx="11">
                  <c:v>0.375</c:v>
                </c:pt>
                <c:pt idx="12">
                  <c:v>0.28947368421052633</c:v>
                </c:pt>
                <c:pt idx="13">
                  <c:v>0.13157894736842105</c:v>
                </c:pt>
                <c:pt idx="14">
                  <c:v>0.1891891891891892</c:v>
                </c:pt>
                <c:pt idx="15">
                  <c:v>0.35135135135135137</c:v>
                </c:pt>
                <c:pt idx="16">
                  <c:v>0.35135135135135137</c:v>
                </c:pt>
                <c:pt idx="17">
                  <c:v>0.4375</c:v>
                </c:pt>
                <c:pt idx="18">
                  <c:v>0.41935483870967744</c:v>
                </c:pt>
              </c:numCache>
              <c:extLst/>
            </c:numRef>
          </c:val>
          <c:smooth val="0"/>
          <c:extLst>
            <c:ext xmlns:c16="http://schemas.microsoft.com/office/drawing/2014/chart" uri="{C3380CC4-5D6E-409C-BE32-E72D297353CC}">
              <c16:uniqueId val="{00000003-F9C3-4F22-AF27-0AC7D1030D5A}"/>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numFmt formatCode="General" sourceLinked="1"/>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DY'!$V$4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DY'!$U$5:$U$15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DY'!$V$5:$V$15</c:f>
              <c:numCache>
                <c:formatCode>0.00%</c:formatCode>
                <c:ptCount val="11"/>
                <c:pt idx="0">
                  <c:v>1.6120000000000002E-2</c:v>
                </c:pt>
                <c:pt idx="1">
                  <c:v>2.0019999999999996E-2</c:v>
                </c:pt>
                <c:pt idx="2">
                  <c:v>2.6950000000000002E-2</c:v>
                </c:pt>
                <c:pt idx="3">
                  <c:v>6.5549999999999997E-2</c:v>
                </c:pt>
                <c:pt idx="4">
                  <c:v>0</c:v>
                </c:pt>
                <c:pt idx="5">
                  <c:v>4.8599999999999997E-2</c:v>
                </c:pt>
                <c:pt idx="6">
                  <c:v>4.5875000000000006E-2</c:v>
                </c:pt>
                <c:pt idx="7">
                  <c:v>4.9566666666666669E-2</c:v>
                </c:pt>
                <c:pt idx="8">
                  <c:v>0.18704999999999999</c:v>
                </c:pt>
                <c:pt idx="9">
                  <c:v>3.4500000000000003E-2</c:v>
                </c:pt>
                <c:pt idx="10">
                  <c:v>0</c:v>
                </c:pt>
              </c:numCache>
            </c:numRef>
          </c:val>
          <c:extLst>
            <c:ext xmlns:c16="http://schemas.microsoft.com/office/drawing/2014/chart" uri="{C3380CC4-5D6E-409C-BE32-E72D297353CC}">
              <c16:uniqueId val="{00000000-2E34-4EFB-836A-E4AAC254E9E4}"/>
            </c:ext>
          </c:extLst>
        </c:ser>
        <c:ser>
          <c:idx val="1"/>
          <c:order val="1"/>
          <c:tx>
            <c:strRef>
              <c:f>'Sektor DY'!$W$4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DY'!$U$5:$U$15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DY'!$W$5:$W$15</c:f>
              <c:numCache>
                <c:formatCode>0.00%</c:formatCode>
                <c:ptCount val="11"/>
                <c:pt idx="0">
                  <c:v>2.0825E-2</c:v>
                </c:pt>
                <c:pt idx="1">
                  <c:v>3.0420000000000003E-2</c:v>
                </c:pt>
                <c:pt idx="2">
                  <c:v>3.6799999999999999E-2</c:v>
                </c:pt>
                <c:pt idx="3">
                  <c:v>6.7875000000000005E-2</c:v>
                </c:pt>
                <c:pt idx="4">
                  <c:v>0</c:v>
                </c:pt>
                <c:pt idx="5">
                  <c:v>3.5300000000000005E-2</c:v>
                </c:pt>
                <c:pt idx="6">
                  <c:v>3.7074999999999997E-2</c:v>
                </c:pt>
                <c:pt idx="7">
                  <c:v>3.4833333333333341E-2</c:v>
                </c:pt>
                <c:pt idx="8">
                  <c:v>9.144999999999999E-2</c:v>
                </c:pt>
                <c:pt idx="9">
                  <c:v>3.7400000000000003E-2</c:v>
                </c:pt>
                <c:pt idx="10">
                  <c:v>0</c:v>
                </c:pt>
              </c:numCache>
            </c:numRef>
          </c:val>
          <c:extLst>
            <c:ext xmlns:c16="http://schemas.microsoft.com/office/drawing/2014/chart" uri="{C3380CC4-5D6E-409C-BE32-E72D297353CC}">
              <c16:uniqueId val="{00000001-2E34-4EFB-836A-E4AAC254E9E4}"/>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Payers'!$AJ$4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329-4960-A035-BE2A0C36610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329-4960-A035-BE2A0C36610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0329-4960-A035-BE2A0C36610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0329-4960-A035-BE2A0C366109}"/>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0329-4960-A035-BE2A0C366109}"/>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0329-4960-A035-BE2A0C366109}"/>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0329-4960-A035-BE2A0C366109}"/>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0329-4960-A035-BE2A0C366109}"/>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0329-4960-A035-BE2A0C366109}"/>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0329-4960-A035-BE2A0C366109}"/>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0329-4960-A035-BE2A0C366109}"/>
              </c:ext>
            </c:extLst>
          </c:dPt>
          <c:dLbls>
            <c:dLbl>
              <c:idx val="18"/>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0329-4960-A035-BE2A0C36610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Payers'!$AH$6:$AI$27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Payers'!$AJ$6:$AJ$27</c:f>
              <c:numCache>
                <c:formatCode>General</c:formatCode>
                <c:ptCount val="22"/>
                <c:pt idx="0">
                  <c:v>4</c:v>
                </c:pt>
                <c:pt idx="1">
                  <c:v>3</c:v>
                </c:pt>
                <c:pt idx="2">
                  <c:v>3</c:v>
                </c:pt>
                <c:pt idx="3">
                  <c:v>4</c:v>
                </c:pt>
                <c:pt idx="4">
                  <c:v>2</c:v>
                </c:pt>
                <c:pt idx="5">
                  <c:v>2</c:v>
                </c:pt>
                <c:pt idx="6">
                  <c:v>4</c:v>
                </c:pt>
                <c:pt idx="7">
                  <c:v>4</c:v>
                </c:pt>
                <c:pt idx="8">
                  <c:v>0</c:v>
                </c:pt>
                <c:pt idx="9">
                  <c:v>0</c:v>
                </c:pt>
                <c:pt idx="10">
                  <c:v>2</c:v>
                </c:pt>
                <c:pt idx="11">
                  <c:v>2</c:v>
                </c:pt>
                <c:pt idx="12">
                  <c:v>3</c:v>
                </c:pt>
                <c:pt idx="13">
                  <c:v>3</c:v>
                </c:pt>
                <c:pt idx="14">
                  <c:v>3</c:v>
                </c:pt>
                <c:pt idx="15">
                  <c:v>3</c:v>
                </c:pt>
                <c:pt idx="16">
                  <c:v>2</c:v>
                </c:pt>
                <c:pt idx="17">
                  <c:v>2</c:v>
                </c:pt>
                <c:pt idx="18">
                  <c:v>1</c:v>
                </c:pt>
                <c:pt idx="19">
                  <c:v>1</c:v>
                </c:pt>
                <c:pt idx="20">
                  <c:v>0</c:v>
                </c:pt>
                <c:pt idx="21">
                  <c:v>0</c:v>
                </c:pt>
              </c:numCache>
            </c:numRef>
          </c:val>
          <c:extLst>
            <c:ext xmlns:c16="http://schemas.microsoft.com/office/drawing/2014/chart" uri="{C3380CC4-5D6E-409C-BE32-E72D297353CC}">
              <c16:uniqueId val="{00000016-0329-4960-A035-BE2A0C366109}"/>
            </c:ext>
          </c:extLst>
        </c:ser>
        <c:ser>
          <c:idx val="1"/>
          <c:order val="1"/>
          <c:tx>
            <c:strRef>
              <c:f>'Sektor Payers'!$AK$4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0329-4960-A035-BE2A0C366109}"/>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0329-4960-A035-BE2A0C366109}"/>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0329-4960-A035-BE2A0C366109}"/>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0329-4960-A035-BE2A0C366109}"/>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0329-4960-A035-BE2A0C366109}"/>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0329-4960-A035-BE2A0C366109}"/>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0329-4960-A035-BE2A0C366109}"/>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0329-4960-A035-BE2A0C366109}"/>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0329-4960-A035-BE2A0C366109}"/>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0329-4960-A035-BE2A0C366109}"/>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0329-4960-A035-BE2A0C36610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Payers'!$AH$6:$AI$27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Payers'!$AK$6:$AK$27</c:f>
              <c:numCache>
                <c:formatCode>General</c:formatCode>
                <c:ptCount val="22"/>
                <c:pt idx="0">
                  <c:v>6</c:v>
                </c:pt>
                <c:pt idx="1">
                  <c:v>5</c:v>
                </c:pt>
                <c:pt idx="2">
                  <c:v>2</c:v>
                </c:pt>
                <c:pt idx="3">
                  <c:v>1</c:v>
                </c:pt>
                <c:pt idx="4">
                  <c:v>0</c:v>
                </c:pt>
                <c:pt idx="5">
                  <c:v>0</c:v>
                </c:pt>
                <c:pt idx="6">
                  <c:v>0</c:v>
                </c:pt>
                <c:pt idx="7">
                  <c:v>0</c:v>
                </c:pt>
                <c:pt idx="8">
                  <c:v>0</c:v>
                </c:pt>
                <c:pt idx="9">
                  <c:v>0</c:v>
                </c:pt>
                <c:pt idx="10">
                  <c:v>0</c:v>
                </c:pt>
                <c:pt idx="11">
                  <c:v>0</c:v>
                </c:pt>
                <c:pt idx="12">
                  <c:v>1</c:v>
                </c:pt>
                <c:pt idx="13">
                  <c:v>1</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D-0329-4960-A035-BE2A0C366109}"/>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Payers'!$AL$4</c:f>
              <c:strCache>
                <c:ptCount val="1"/>
                <c:pt idx="0">
                  <c:v>Payer</c:v>
                </c:pt>
              </c:strCache>
            </c:strRef>
          </c:tx>
          <c:spPr>
            <a:solidFill>
              <a:schemeClr val="accent2"/>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Payers'!$AL$6:$AL$27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0329-4960-A035-BE2A0C366109}"/>
            </c:ext>
          </c:extLst>
        </c:ser>
        <c:ser>
          <c:idx val="3"/>
          <c:order val="3"/>
          <c:tx>
            <c:strRef>
              <c:f>'Sektor Payers'!$AM$4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2024</c:v>
                  </c:pt>
                  <c:pt idx="1">
                    <c:v>2025</c:v>
                  </c:pt>
                  <c:pt idx="2">
                    <c:v>2024</c:v>
                  </c:pt>
                  <c:pt idx="3">
                    <c:v>2025</c:v>
                  </c:pt>
                  <c:pt idx="4">
                    <c:v>2024</c:v>
                  </c:pt>
                  <c:pt idx="5">
                    <c:v>2025</c:v>
                  </c:pt>
                  <c:pt idx="6">
                    <c:v>2024</c:v>
                  </c:pt>
                  <c:pt idx="7">
                    <c:v>2025</c:v>
                  </c:pt>
                  <c:pt idx="8">
                    <c:v>2024</c:v>
                  </c:pt>
                  <c:pt idx="9">
                    <c:v>2025</c:v>
                  </c:pt>
                  <c:pt idx="10">
                    <c:v>2024</c:v>
                  </c:pt>
                  <c:pt idx="11">
                    <c:v>2025</c:v>
                  </c:pt>
                  <c:pt idx="12">
                    <c:v>2024</c:v>
                  </c:pt>
                  <c:pt idx="13">
                    <c:v>2025</c:v>
                  </c:pt>
                  <c:pt idx="14">
                    <c:v>2024</c:v>
                  </c:pt>
                  <c:pt idx="15">
                    <c:v>2025</c:v>
                  </c:pt>
                  <c:pt idx="16">
                    <c:v>2024</c:v>
                  </c:pt>
                  <c:pt idx="17">
                    <c:v>2025</c:v>
                  </c:pt>
                  <c:pt idx="18">
                    <c:v>2024</c:v>
                  </c:pt>
                  <c:pt idx="19">
                    <c:v>2025</c:v>
                  </c:pt>
                  <c:pt idx="20">
                    <c:v>2024</c:v>
                  </c:pt>
                  <c:pt idx="21">
                    <c:v>2025</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Payers'!$AM$6:$AM$27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0329-4960-A035-BE2A0C366109}"/>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5'!$X$6:$X$10</c:f>
              <c:strCache>
                <c:ptCount val="5"/>
                <c:pt idx="0">
                  <c:v>NOVABASE</c:v>
                </c:pt>
                <c:pt idx="1">
                  <c:v>RAMADA INVMS.E INDUA.</c:v>
                </c:pt>
                <c:pt idx="2">
                  <c:v>NOS SGPS</c:v>
                </c:pt>
                <c:pt idx="3">
                  <c:v>SEMAPA</c:v>
                </c:pt>
                <c:pt idx="4">
                  <c:v>REN REDES ENERGETICAS NACIONAIS</c:v>
                </c:pt>
              </c:strCache>
            </c:strRef>
          </c:cat>
          <c:val>
            <c:numRef>
              <c:f>'Top 5'!$W$6:$W$10</c:f>
              <c:numCache>
                <c:formatCode>0.00%</c:formatCode>
                <c:ptCount val="5"/>
                <c:pt idx="0">
                  <c:v>0.13539999999999999</c:v>
                </c:pt>
                <c:pt idx="1">
                  <c:v>9.98E-2</c:v>
                </c:pt>
                <c:pt idx="2">
                  <c:v>8.6199999999999999E-2</c:v>
                </c:pt>
                <c:pt idx="3">
                  <c:v>6.3299999999999995E-2</c:v>
                </c:pt>
                <c:pt idx="4">
                  <c:v>6.2600000000000003E-2</c:v>
                </c:pt>
              </c:numCache>
            </c:numRef>
          </c:val>
          <c:extLst>
            <c:ext xmlns:c16="http://schemas.microsoft.com/office/drawing/2014/chart" uri="{C3380CC4-5D6E-409C-BE32-E72D297353CC}">
              <c16:uniqueId val="{00000000-1AC9-466D-833D-2C9D72CC7B30}"/>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de-DE"/>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5'!$AA$6:$AA$10</c:f>
              <c:strCache>
                <c:ptCount val="5"/>
                <c:pt idx="0">
                  <c:v>EDP ENERGIAS DE PORTUGAL</c:v>
                </c:pt>
                <c:pt idx="1">
                  <c:v>GALP ENERGIA SGPS B</c:v>
                </c:pt>
                <c:pt idx="2">
                  <c:v>JERONIMO MARTINS</c:v>
                </c:pt>
                <c:pt idx="3">
                  <c:v>NOS SGPS</c:v>
                </c:pt>
                <c:pt idx="4">
                  <c:v>NAVIGATOR COMP</c:v>
                </c:pt>
              </c:strCache>
            </c:strRef>
          </c:cat>
          <c:val>
            <c:numRef>
              <c:f>'Top 5'!$Z$6:$Z$10</c:f>
              <c:numCache>
                <c:formatCode>#,##0</c:formatCode>
                <c:ptCount val="5"/>
                <c:pt idx="0">
                  <c:v>773963</c:v>
                </c:pt>
                <c:pt idx="1">
                  <c:v>438903</c:v>
                </c:pt>
                <c:pt idx="2">
                  <c:v>363595</c:v>
                </c:pt>
                <c:pt idx="3">
                  <c:v>170321</c:v>
                </c:pt>
                <c:pt idx="4">
                  <c:v>158608</c:v>
                </c:pt>
              </c:numCache>
            </c:numRef>
          </c:val>
          <c:extLst>
            <c:ext xmlns:c16="http://schemas.microsoft.com/office/drawing/2014/chart" uri="{C3380CC4-5D6E-409C-BE32-E72D297353CC}">
              <c16:uniqueId val="{00000000-53F8-4BA9-9DFD-E1225690115A}"/>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de-DE"/>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Payers</c:v>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Payers!$D$369:$X$369</c:f>
              <c:numCache>
                <c:formatCode>General</c:formatCode>
                <c:ptCount val="21"/>
                <c:pt idx="0">
                  <c:v>97</c:v>
                </c:pt>
                <c:pt idx="1">
                  <c:v>97</c:v>
                </c:pt>
                <c:pt idx="2">
                  <c:v>98</c:v>
                </c:pt>
                <c:pt idx="3">
                  <c:v>95</c:v>
                </c:pt>
                <c:pt idx="4">
                  <c:v>89</c:v>
                </c:pt>
                <c:pt idx="5">
                  <c:v>93</c:v>
                </c:pt>
                <c:pt idx="6">
                  <c:v>93</c:v>
                </c:pt>
                <c:pt idx="7">
                  <c:v>97</c:v>
                </c:pt>
                <c:pt idx="8">
                  <c:v>94</c:v>
                </c:pt>
                <c:pt idx="9">
                  <c:v>95</c:v>
                </c:pt>
                <c:pt idx="10">
                  <c:v>94</c:v>
                </c:pt>
                <c:pt idx="11">
                  <c:v>94</c:v>
                </c:pt>
                <c:pt idx="12">
                  <c:v>96</c:v>
                </c:pt>
                <c:pt idx="13">
                  <c:v>99</c:v>
                </c:pt>
                <c:pt idx="14">
                  <c:v>97</c:v>
                </c:pt>
                <c:pt idx="15">
                  <c:v>77</c:v>
                </c:pt>
                <c:pt idx="16">
                  <c:v>90</c:v>
                </c:pt>
                <c:pt idx="17">
                  <c:v>93</c:v>
                </c:pt>
                <c:pt idx="18">
                  <c:v>94</c:v>
                </c:pt>
                <c:pt idx="19">
                  <c:v>97</c:v>
                </c:pt>
                <c:pt idx="20">
                  <c:v>98</c:v>
                </c:pt>
              </c:numCache>
              <c:extLst/>
            </c:numRef>
          </c:val>
          <c:extLst>
            <c:ext xmlns:c16="http://schemas.microsoft.com/office/drawing/2014/chart" uri="{C3380CC4-5D6E-409C-BE32-E72D297353CC}">
              <c16:uniqueId val="{00000000-E1FD-4CE0-963C-870D7EC5D60C}"/>
            </c:ext>
          </c:extLst>
        </c:ser>
        <c:ser>
          <c:idx val="1"/>
          <c:order val="1"/>
          <c:tx>
            <c:v>Non-Payers</c:v>
          </c:tx>
          <c:spPr>
            <a:solidFill>
              <a:schemeClr val="accent1">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Payers!$D$370:$X$370</c:f>
              <c:numCache>
                <c:formatCode>General</c:formatCode>
                <c:ptCount val="21"/>
                <c:pt idx="0">
                  <c:v>5</c:v>
                </c:pt>
                <c:pt idx="1">
                  <c:v>4</c:v>
                </c:pt>
                <c:pt idx="2">
                  <c:v>4</c:v>
                </c:pt>
                <c:pt idx="3">
                  <c:v>7</c:v>
                </c:pt>
                <c:pt idx="4">
                  <c:v>13</c:v>
                </c:pt>
                <c:pt idx="5">
                  <c:v>9</c:v>
                </c:pt>
                <c:pt idx="6">
                  <c:v>9</c:v>
                </c:pt>
                <c:pt idx="7">
                  <c:v>4</c:v>
                </c:pt>
                <c:pt idx="8">
                  <c:v>7</c:v>
                </c:pt>
                <c:pt idx="9">
                  <c:v>7</c:v>
                </c:pt>
                <c:pt idx="10">
                  <c:v>7</c:v>
                </c:pt>
                <c:pt idx="11">
                  <c:v>7</c:v>
                </c:pt>
                <c:pt idx="12">
                  <c:v>5</c:v>
                </c:pt>
                <c:pt idx="13">
                  <c:v>2</c:v>
                </c:pt>
                <c:pt idx="14">
                  <c:v>4</c:v>
                </c:pt>
                <c:pt idx="15">
                  <c:v>24</c:v>
                </c:pt>
                <c:pt idx="16">
                  <c:v>11</c:v>
                </c:pt>
                <c:pt idx="17">
                  <c:v>7</c:v>
                </c:pt>
                <c:pt idx="18">
                  <c:v>6</c:v>
                </c:pt>
                <c:pt idx="19">
                  <c:v>2</c:v>
                </c:pt>
                <c:pt idx="20">
                  <c:v>2</c:v>
                </c:pt>
              </c:numCache>
              <c:extLst/>
            </c:numRef>
          </c:val>
          <c:extLst>
            <c:ext xmlns:c16="http://schemas.microsoft.com/office/drawing/2014/chart" uri="{C3380CC4-5D6E-409C-BE32-E72D297353CC}">
              <c16:uniqueId val="{00000001-E1FD-4CE0-963C-870D7EC5D60C}"/>
            </c:ext>
          </c:extLst>
        </c:ser>
        <c:dLbls>
          <c:showLegendKey val="0"/>
          <c:showVal val="0"/>
          <c:showCatName val="0"/>
          <c:showSerName val="0"/>
          <c:showPercent val="0"/>
          <c:showBubbleSize val="0"/>
        </c:dLbls>
        <c:gapWidth val="100"/>
        <c:overlap val="100"/>
        <c:axId val="561675776"/>
        <c:axId val="561679936"/>
      </c:barChart>
      <c:lineChart>
        <c:grouping val="standard"/>
        <c:varyColors val="0"/>
        <c:ser>
          <c:idx val="2"/>
          <c:order val="2"/>
          <c:tx>
            <c:v>% Proportion of Payers (rhs)</c:v>
          </c:tx>
          <c:spPr>
            <a:ln w="28575" cap="rnd">
              <a:solidFill>
                <a:schemeClr val="accent3"/>
              </a:solidFill>
              <a:round/>
            </a:ln>
            <a:effectLst/>
          </c:spPr>
          <c:marker>
            <c:symbol val="none"/>
          </c:marker>
          <c:cat>
            <c:strLit>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extLst>
                <c:ext xmlns:c15="http://schemas.microsoft.com/office/drawing/2012/chart" uri="{02D57815-91ED-43cb-92C2-25804820EDAC}">
                  <c15:autoCat val="1"/>
                </c:ext>
              </c:extLst>
            </c:strLit>
          </c:cat>
          <c:val>
            <c:numRef>
              <c:f>Payers!$D$372:$X$372</c:f>
              <c:numCache>
                <c:formatCode>0%</c:formatCode>
                <c:ptCount val="21"/>
                <c:pt idx="0">
                  <c:v>0.9509803921568627</c:v>
                </c:pt>
                <c:pt idx="1">
                  <c:v>0.96039603960396036</c:v>
                </c:pt>
                <c:pt idx="2">
                  <c:v>0.96078431372549022</c:v>
                </c:pt>
                <c:pt idx="3">
                  <c:v>0.93137254901960786</c:v>
                </c:pt>
                <c:pt idx="4">
                  <c:v>0.87254901960784315</c:v>
                </c:pt>
                <c:pt idx="5">
                  <c:v>0.91176470588235292</c:v>
                </c:pt>
                <c:pt idx="6">
                  <c:v>0.91176470588235292</c:v>
                </c:pt>
                <c:pt idx="7">
                  <c:v>0.96039603960396036</c:v>
                </c:pt>
                <c:pt idx="8">
                  <c:v>0.93069306930693074</c:v>
                </c:pt>
                <c:pt idx="9">
                  <c:v>0.93137254901960786</c:v>
                </c:pt>
                <c:pt idx="10">
                  <c:v>0.93069306930693074</c:v>
                </c:pt>
                <c:pt idx="11">
                  <c:v>0.93069306930693074</c:v>
                </c:pt>
                <c:pt idx="12">
                  <c:v>0.95049504950495045</c:v>
                </c:pt>
                <c:pt idx="13">
                  <c:v>0.98019801980198018</c:v>
                </c:pt>
                <c:pt idx="14">
                  <c:v>0.96039603960396036</c:v>
                </c:pt>
                <c:pt idx="15">
                  <c:v>0.76237623762376239</c:v>
                </c:pt>
                <c:pt idx="16">
                  <c:v>0.8910891089108911</c:v>
                </c:pt>
                <c:pt idx="17">
                  <c:v>0.93</c:v>
                </c:pt>
                <c:pt idx="18">
                  <c:v>0.94</c:v>
                </c:pt>
                <c:pt idx="19">
                  <c:v>0.97979797979797978</c:v>
                </c:pt>
                <c:pt idx="20">
                  <c:v>0.98</c:v>
                </c:pt>
              </c:numCache>
              <c:extLst/>
            </c:numRef>
          </c:val>
          <c:smooth val="0"/>
          <c:extLst>
            <c:ext xmlns:c16="http://schemas.microsoft.com/office/drawing/2014/chart" uri="{C3380CC4-5D6E-409C-BE32-E72D297353CC}">
              <c16:uniqueId val="{00000002-E1FD-4CE0-963C-870D7EC5D60C}"/>
            </c:ext>
          </c:extLst>
        </c:ser>
        <c:dLbls>
          <c:showLegendKey val="0"/>
          <c:showVal val="0"/>
          <c:showCatName val="0"/>
          <c:showSerName val="0"/>
          <c:showPercent val="0"/>
          <c:showBubbleSize val="0"/>
        </c:dLbls>
        <c:marker val="1"/>
        <c:smooth val="0"/>
        <c:axId val="1934350559"/>
        <c:axId val="1934343903"/>
      </c:lineChart>
      <c:catAx>
        <c:axId val="5616757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9936"/>
        <c:crosses val="autoZero"/>
        <c:auto val="1"/>
        <c:lblAlgn val="ctr"/>
        <c:lblOffset val="100"/>
        <c:noMultiLvlLbl val="0"/>
      </c:catAx>
      <c:valAx>
        <c:axId val="5616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61675776"/>
        <c:crosses val="autoZero"/>
        <c:crossBetween val="between"/>
      </c:valAx>
      <c:valAx>
        <c:axId val="1934343903"/>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34350559"/>
        <c:crosses val="max"/>
        <c:crossBetween val="between"/>
      </c:valAx>
      <c:catAx>
        <c:axId val="1934350559"/>
        <c:scaling>
          <c:orientation val="minMax"/>
        </c:scaling>
        <c:delete val="1"/>
        <c:axPos val="b"/>
        <c:numFmt formatCode="General" sourceLinked="1"/>
        <c:majorTickMark val="out"/>
        <c:minorTickMark val="none"/>
        <c:tickLblPos val="nextTo"/>
        <c:crossAx val="1934343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Brackets'!$AB$12</c:f>
              <c:strCache>
                <c:ptCount val="1"/>
                <c:pt idx="0">
                  <c:v>DY = 0%</c:v>
                </c:pt>
              </c:strCache>
            </c:strRef>
          </c:tx>
          <c:spPr>
            <a:solidFill>
              <a:schemeClr val="accent1">
                <a:lumMod val="60000"/>
              </a:schemeClr>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Brackets'!$BE$12:$BY$12</c:f>
              <c:numCache>
                <c:formatCode>0.00%</c:formatCode>
                <c:ptCount val="21"/>
                <c:pt idx="0">
                  <c:v>0.2857142857142857</c:v>
                </c:pt>
                <c:pt idx="1">
                  <c:v>0.28921568627450983</c:v>
                </c:pt>
                <c:pt idx="2">
                  <c:v>0.28344671201814059</c:v>
                </c:pt>
                <c:pt idx="3">
                  <c:v>0.24336283185840707</c:v>
                </c:pt>
                <c:pt idx="4">
                  <c:v>0.29723991507430997</c:v>
                </c:pt>
                <c:pt idx="5">
                  <c:v>0.27600000000000002</c:v>
                </c:pt>
                <c:pt idx="6">
                  <c:v>0.21772639691714837</c:v>
                </c:pt>
                <c:pt idx="7">
                  <c:v>0.24022346368715083</c:v>
                </c:pt>
                <c:pt idx="8">
                  <c:v>0.24471830985915494</c:v>
                </c:pt>
                <c:pt idx="9">
                  <c:v>0.23322147651006711</c:v>
                </c:pt>
                <c:pt idx="10">
                  <c:v>0.19500000000000001</c:v>
                </c:pt>
                <c:pt idx="11">
                  <c:v>0.20418848167539266</c:v>
                </c:pt>
                <c:pt idx="12">
                  <c:v>0.22654867256637168</c:v>
                </c:pt>
                <c:pt idx="13">
                  <c:v>0.17499999999999999</c:v>
                </c:pt>
                <c:pt idx="14">
                  <c:v>0.17304492512479203</c:v>
                </c:pt>
                <c:pt idx="15">
                  <c:v>0.19966722129783693</c:v>
                </c:pt>
                <c:pt idx="16">
                  <c:v>0.25457570715474209</c:v>
                </c:pt>
                <c:pt idx="17">
                  <c:v>0.22129783693843594</c:v>
                </c:pt>
                <c:pt idx="18">
                  <c:v>0.23128119800332778</c:v>
                </c:pt>
                <c:pt idx="19">
                  <c:v>0.255</c:v>
                </c:pt>
                <c:pt idx="20">
                  <c:v>0.23166666666666666</c:v>
                </c:pt>
              </c:numCache>
              <c:extLst/>
            </c:numRef>
          </c:val>
          <c:extLst>
            <c:ext xmlns:c16="http://schemas.microsoft.com/office/drawing/2014/chart" uri="{C3380CC4-5D6E-409C-BE32-E72D297353CC}">
              <c16:uniqueId val="{00000000-643F-4242-A31F-65D7BB301718}"/>
            </c:ext>
          </c:extLst>
        </c:ser>
        <c:ser>
          <c:idx val="5"/>
          <c:order val="1"/>
          <c:tx>
            <c:strRef>
              <c:f>'DY Brackets'!$AB$11</c:f>
              <c:strCache>
                <c:ptCount val="1"/>
                <c:pt idx="0">
                  <c:v>DY 0% - 1%</c:v>
                </c:pt>
              </c:strCache>
            </c:strRef>
          </c:tx>
          <c:spPr>
            <a:solidFill>
              <a:schemeClr val="accent6"/>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Brackets'!$BE$11:$BY$11</c:f>
              <c:numCache>
                <c:formatCode>0.00%</c:formatCode>
                <c:ptCount val="21"/>
                <c:pt idx="0">
                  <c:v>0.11688311688311688</c:v>
                </c:pt>
                <c:pt idx="1">
                  <c:v>0.17401960784313725</c:v>
                </c:pt>
                <c:pt idx="2">
                  <c:v>0.22448979591836735</c:v>
                </c:pt>
                <c:pt idx="3">
                  <c:v>6.1946902654867256E-2</c:v>
                </c:pt>
                <c:pt idx="4">
                  <c:v>0.17409766454352441</c:v>
                </c:pt>
                <c:pt idx="5">
                  <c:v>0.17799999999999999</c:v>
                </c:pt>
                <c:pt idx="6">
                  <c:v>0.11753371868978806</c:v>
                </c:pt>
                <c:pt idx="7">
                  <c:v>0.15642458100558659</c:v>
                </c:pt>
                <c:pt idx="8">
                  <c:v>0.15140845070422534</c:v>
                </c:pt>
                <c:pt idx="9">
                  <c:v>0.17785234899328858</c:v>
                </c:pt>
                <c:pt idx="10">
                  <c:v>0.19666666666666666</c:v>
                </c:pt>
                <c:pt idx="11">
                  <c:v>0.18150087260034903</c:v>
                </c:pt>
                <c:pt idx="12">
                  <c:v>0.17522123893805311</c:v>
                </c:pt>
                <c:pt idx="13">
                  <c:v>0.17833333333333334</c:v>
                </c:pt>
                <c:pt idx="14">
                  <c:v>0.16805324459234608</c:v>
                </c:pt>
                <c:pt idx="15">
                  <c:v>0.20465890183028287</c:v>
                </c:pt>
                <c:pt idx="16">
                  <c:v>0.23960066555740434</c:v>
                </c:pt>
                <c:pt idx="17">
                  <c:v>0.19467554076539101</c:v>
                </c:pt>
                <c:pt idx="18">
                  <c:v>0.22129783693843594</c:v>
                </c:pt>
                <c:pt idx="19">
                  <c:v>0.22500000000000001</c:v>
                </c:pt>
                <c:pt idx="20">
                  <c:v>0.24</c:v>
                </c:pt>
              </c:numCache>
              <c:extLst/>
            </c:numRef>
          </c:val>
          <c:extLst>
            <c:ext xmlns:c16="http://schemas.microsoft.com/office/drawing/2014/chart" uri="{C3380CC4-5D6E-409C-BE32-E72D297353CC}">
              <c16:uniqueId val="{00000001-643F-4242-A31F-65D7BB301718}"/>
            </c:ext>
          </c:extLst>
        </c:ser>
        <c:ser>
          <c:idx val="4"/>
          <c:order val="2"/>
          <c:tx>
            <c:strRef>
              <c:f>'DY Brackets'!$AB$10</c:f>
              <c:strCache>
                <c:ptCount val="1"/>
                <c:pt idx="0">
                  <c:v>DY 1% - 2%</c:v>
                </c:pt>
              </c:strCache>
            </c:strRef>
          </c:tx>
          <c:spPr>
            <a:solidFill>
              <a:schemeClr val="accent5"/>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Brackets'!$BE$10:$BY$10</c:f>
              <c:numCache>
                <c:formatCode>0.00%</c:formatCode>
                <c:ptCount val="21"/>
                <c:pt idx="0">
                  <c:v>0.17402597402597403</c:v>
                </c:pt>
                <c:pt idx="1">
                  <c:v>0.14950980392156862</c:v>
                </c:pt>
                <c:pt idx="2">
                  <c:v>0.17233560090702948</c:v>
                </c:pt>
                <c:pt idx="3">
                  <c:v>0.11061946902654868</c:v>
                </c:pt>
                <c:pt idx="4">
                  <c:v>0.18046709129511676</c:v>
                </c:pt>
                <c:pt idx="5">
                  <c:v>0.21199999999999999</c:v>
                </c:pt>
                <c:pt idx="6">
                  <c:v>0.16955684007707128</c:v>
                </c:pt>
                <c:pt idx="7">
                  <c:v>0.19180633147113593</c:v>
                </c:pt>
                <c:pt idx="8">
                  <c:v>0.18133802816901409</c:v>
                </c:pt>
                <c:pt idx="9">
                  <c:v>0.18288590604026847</c:v>
                </c:pt>
                <c:pt idx="10">
                  <c:v>0.16166666666666665</c:v>
                </c:pt>
                <c:pt idx="11">
                  <c:v>0.17102966841186737</c:v>
                </c:pt>
                <c:pt idx="12">
                  <c:v>0.15752212389380532</c:v>
                </c:pt>
                <c:pt idx="13">
                  <c:v>0.13333333333333333</c:v>
                </c:pt>
                <c:pt idx="14">
                  <c:v>0.1464226289517471</c:v>
                </c:pt>
                <c:pt idx="15">
                  <c:v>0.1464226289517471</c:v>
                </c:pt>
                <c:pt idx="16">
                  <c:v>0.12479201331114809</c:v>
                </c:pt>
                <c:pt idx="17">
                  <c:v>0.1064891846921797</c:v>
                </c:pt>
                <c:pt idx="18">
                  <c:v>0.11647254575707154</c:v>
                </c:pt>
                <c:pt idx="19">
                  <c:v>0.15166666666666667</c:v>
                </c:pt>
                <c:pt idx="20">
                  <c:v>0.11166666666666666</c:v>
                </c:pt>
              </c:numCache>
              <c:extLst/>
            </c:numRef>
          </c:val>
          <c:extLst>
            <c:ext xmlns:c16="http://schemas.microsoft.com/office/drawing/2014/chart" uri="{C3380CC4-5D6E-409C-BE32-E72D297353CC}">
              <c16:uniqueId val="{00000002-643F-4242-A31F-65D7BB301718}"/>
            </c:ext>
          </c:extLst>
        </c:ser>
        <c:ser>
          <c:idx val="3"/>
          <c:order val="3"/>
          <c:tx>
            <c:strRef>
              <c:f>'DY Brackets'!$AB$9</c:f>
              <c:strCache>
                <c:ptCount val="1"/>
                <c:pt idx="0">
                  <c:v>DY 2% - 3%</c:v>
                </c:pt>
              </c:strCache>
            </c:strRef>
          </c:tx>
          <c:spPr>
            <a:solidFill>
              <a:schemeClr val="accent4"/>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Brackets'!$BE$9:$BY$9</c:f>
              <c:numCache>
                <c:formatCode>0.00%</c:formatCode>
                <c:ptCount val="21"/>
                <c:pt idx="0">
                  <c:v>0.13246753246753246</c:v>
                </c:pt>
                <c:pt idx="1">
                  <c:v>0.13480392156862744</c:v>
                </c:pt>
                <c:pt idx="2">
                  <c:v>0.12471655328798185</c:v>
                </c:pt>
                <c:pt idx="3">
                  <c:v>0.10176991150442478</c:v>
                </c:pt>
                <c:pt idx="4">
                  <c:v>0.14225053078556263</c:v>
                </c:pt>
                <c:pt idx="5">
                  <c:v>0.126</c:v>
                </c:pt>
                <c:pt idx="6">
                  <c:v>0.13487475915221581</c:v>
                </c:pt>
                <c:pt idx="7">
                  <c:v>0.11731843575418995</c:v>
                </c:pt>
                <c:pt idx="8">
                  <c:v>0.13028169014084506</c:v>
                </c:pt>
                <c:pt idx="9">
                  <c:v>0.11409395973154363</c:v>
                </c:pt>
                <c:pt idx="10">
                  <c:v>0.13500000000000001</c:v>
                </c:pt>
                <c:pt idx="11">
                  <c:v>0.12914485165794065</c:v>
                </c:pt>
                <c:pt idx="12">
                  <c:v>0.13451327433628318</c:v>
                </c:pt>
                <c:pt idx="13">
                  <c:v>0.11833333333333333</c:v>
                </c:pt>
                <c:pt idx="14">
                  <c:v>0.10815307820299501</c:v>
                </c:pt>
                <c:pt idx="15">
                  <c:v>0.12312811980033278</c:v>
                </c:pt>
                <c:pt idx="16">
                  <c:v>8.9850249584026626E-2</c:v>
                </c:pt>
                <c:pt idx="17">
                  <c:v>0.10981697171381032</c:v>
                </c:pt>
                <c:pt idx="18">
                  <c:v>8.9850249584026626E-2</c:v>
                </c:pt>
                <c:pt idx="19">
                  <c:v>0.09</c:v>
                </c:pt>
                <c:pt idx="20">
                  <c:v>9.6666666666666665E-2</c:v>
                </c:pt>
              </c:numCache>
              <c:extLst/>
            </c:numRef>
          </c:val>
          <c:extLst>
            <c:ext xmlns:c16="http://schemas.microsoft.com/office/drawing/2014/chart" uri="{C3380CC4-5D6E-409C-BE32-E72D297353CC}">
              <c16:uniqueId val="{00000003-643F-4242-A31F-65D7BB301718}"/>
            </c:ext>
          </c:extLst>
        </c:ser>
        <c:ser>
          <c:idx val="2"/>
          <c:order val="4"/>
          <c:tx>
            <c:strRef>
              <c:f>'DY Brackets'!$AB$8</c:f>
              <c:strCache>
                <c:ptCount val="1"/>
                <c:pt idx="0">
                  <c:v>DY 3% - 4%</c:v>
                </c:pt>
              </c:strCache>
            </c:strRef>
          </c:tx>
          <c:spPr>
            <a:solidFill>
              <a:schemeClr val="accent3"/>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Brackets'!$BE$8:$BY$8</c:f>
              <c:numCache>
                <c:formatCode>0.00%</c:formatCode>
                <c:ptCount val="21"/>
                <c:pt idx="0">
                  <c:v>8.0519480519480519E-2</c:v>
                </c:pt>
                <c:pt idx="1">
                  <c:v>9.8039215686274508E-2</c:v>
                </c:pt>
                <c:pt idx="2">
                  <c:v>8.1632653061224483E-2</c:v>
                </c:pt>
                <c:pt idx="3">
                  <c:v>7.7433628318584066E-2</c:v>
                </c:pt>
                <c:pt idx="4">
                  <c:v>8.7048832271762203E-2</c:v>
                </c:pt>
                <c:pt idx="5">
                  <c:v>7.1999999999999995E-2</c:v>
                </c:pt>
                <c:pt idx="6">
                  <c:v>0.10211946050096339</c:v>
                </c:pt>
                <c:pt idx="7">
                  <c:v>8.5661080074487903E-2</c:v>
                </c:pt>
                <c:pt idx="8">
                  <c:v>8.8028169014084501E-2</c:v>
                </c:pt>
                <c:pt idx="9">
                  <c:v>9.2281879194630878E-2</c:v>
                </c:pt>
                <c:pt idx="10">
                  <c:v>0.12833333333333333</c:v>
                </c:pt>
                <c:pt idx="11">
                  <c:v>9.0750436300174514E-2</c:v>
                </c:pt>
                <c:pt idx="12">
                  <c:v>6.7256637168141592E-2</c:v>
                </c:pt>
                <c:pt idx="13">
                  <c:v>0.10833333333333334</c:v>
                </c:pt>
                <c:pt idx="14">
                  <c:v>0.11980033277870217</c:v>
                </c:pt>
                <c:pt idx="15">
                  <c:v>7.4875207986688855E-2</c:v>
                </c:pt>
                <c:pt idx="16">
                  <c:v>7.8202995008319467E-2</c:v>
                </c:pt>
                <c:pt idx="17">
                  <c:v>7.4875207986688855E-2</c:v>
                </c:pt>
                <c:pt idx="18">
                  <c:v>0.10149750415973377</c:v>
                </c:pt>
                <c:pt idx="19">
                  <c:v>6.6666666666666666E-2</c:v>
                </c:pt>
                <c:pt idx="20">
                  <c:v>9.5000000000000001E-2</c:v>
                </c:pt>
              </c:numCache>
              <c:extLst/>
            </c:numRef>
          </c:val>
          <c:extLst>
            <c:ext xmlns:c16="http://schemas.microsoft.com/office/drawing/2014/chart" uri="{C3380CC4-5D6E-409C-BE32-E72D297353CC}">
              <c16:uniqueId val="{00000004-643F-4242-A31F-65D7BB301718}"/>
            </c:ext>
          </c:extLst>
        </c:ser>
        <c:ser>
          <c:idx val="1"/>
          <c:order val="5"/>
          <c:tx>
            <c:strRef>
              <c:f>'DY Brackets'!$AB$7</c:f>
              <c:strCache>
                <c:ptCount val="1"/>
                <c:pt idx="0">
                  <c:v>DY 4% - 5%</c:v>
                </c:pt>
              </c:strCache>
            </c:strRef>
          </c:tx>
          <c:spPr>
            <a:solidFill>
              <a:schemeClr val="accent2"/>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Brackets'!$BE$7:$BY$7</c:f>
              <c:numCache>
                <c:formatCode>0.00%</c:formatCode>
                <c:ptCount val="21"/>
                <c:pt idx="0">
                  <c:v>7.0129870129870125E-2</c:v>
                </c:pt>
                <c:pt idx="1">
                  <c:v>7.1078431372549017E-2</c:v>
                </c:pt>
                <c:pt idx="2">
                  <c:v>3.6281179138321996E-2</c:v>
                </c:pt>
                <c:pt idx="3">
                  <c:v>7.7433628318584066E-2</c:v>
                </c:pt>
                <c:pt idx="4">
                  <c:v>3.1847133757961783E-2</c:v>
                </c:pt>
                <c:pt idx="5">
                  <c:v>4.3999999999999997E-2</c:v>
                </c:pt>
                <c:pt idx="6">
                  <c:v>5.7803468208092484E-2</c:v>
                </c:pt>
                <c:pt idx="7">
                  <c:v>7.6350093109869649E-2</c:v>
                </c:pt>
                <c:pt idx="8">
                  <c:v>8.6267605633802813E-2</c:v>
                </c:pt>
                <c:pt idx="9">
                  <c:v>7.7181208053691275E-2</c:v>
                </c:pt>
                <c:pt idx="10">
                  <c:v>7.3333333333333334E-2</c:v>
                </c:pt>
                <c:pt idx="11">
                  <c:v>8.0279232111692841E-2</c:v>
                </c:pt>
                <c:pt idx="12">
                  <c:v>6.7256637168141592E-2</c:v>
                </c:pt>
                <c:pt idx="13">
                  <c:v>0.09</c:v>
                </c:pt>
                <c:pt idx="14">
                  <c:v>7.6539101497504161E-2</c:v>
                </c:pt>
                <c:pt idx="15">
                  <c:v>6.3227953410981697E-2</c:v>
                </c:pt>
                <c:pt idx="16">
                  <c:v>6.9883527454242922E-2</c:v>
                </c:pt>
                <c:pt idx="17">
                  <c:v>7.3211314475873548E-2</c:v>
                </c:pt>
                <c:pt idx="18">
                  <c:v>6.4891846921797003E-2</c:v>
                </c:pt>
                <c:pt idx="19">
                  <c:v>0.05</c:v>
                </c:pt>
                <c:pt idx="20">
                  <c:v>6.6666666666666666E-2</c:v>
                </c:pt>
              </c:numCache>
              <c:extLst/>
            </c:numRef>
          </c:val>
          <c:extLst>
            <c:ext xmlns:c16="http://schemas.microsoft.com/office/drawing/2014/chart" uri="{C3380CC4-5D6E-409C-BE32-E72D297353CC}">
              <c16:uniqueId val="{00000005-643F-4242-A31F-65D7BB301718}"/>
            </c:ext>
          </c:extLst>
        </c:ser>
        <c:ser>
          <c:idx val="0"/>
          <c:order val="6"/>
          <c:tx>
            <c:strRef>
              <c:f>'DY Brackets'!$BB$6</c:f>
              <c:strCache>
                <c:ptCount val="1"/>
                <c:pt idx="0">
                  <c:v>DY &gt; 5%</c:v>
                </c:pt>
              </c:strCache>
            </c:strRef>
          </c:tx>
          <c:spPr>
            <a:solidFill>
              <a:schemeClr val="accent1"/>
            </a:solidFill>
            <a:ln>
              <a:noFill/>
            </a:ln>
            <a:effectLst/>
          </c:spPr>
          <c:cat>
            <c:numRef>
              <c:f>'DY Brackets'!$BE$5:$BY$5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Brackets'!$BE$6:$BY$6</c:f>
              <c:numCache>
                <c:formatCode>0.00%</c:formatCode>
                <c:ptCount val="21"/>
                <c:pt idx="0">
                  <c:v>0.14025974025974031</c:v>
                </c:pt>
                <c:pt idx="1">
                  <c:v>8.3333333333333259E-2</c:v>
                </c:pt>
                <c:pt idx="2">
                  <c:v>7.7097505668934252E-2</c:v>
                </c:pt>
                <c:pt idx="3">
                  <c:v>0.32743362831858414</c:v>
                </c:pt>
                <c:pt idx="4">
                  <c:v>8.7048832271762189E-2</c:v>
                </c:pt>
                <c:pt idx="5">
                  <c:v>9.2000000000000082E-2</c:v>
                </c:pt>
                <c:pt idx="6">
                  <c:v>0.20038535645472066</c:v>
                </c:pt>
                <c:pt idx="7">
                  <c:v>0.13221601489757917</c:v>
                </c:pt>
                <c:pt idx="8">
                  <c:v>0.11795774647887325</c:v>
                </c:pt>
                <c:pt idx="9">
                  <c:v>0.12248322147651003</c:v>
                </c:pt>
                <c:pt idx="10">
                  <c:v>0.1100000000000001</c:v>
                </c:pt>
                <c:pt idx="11">
                  <c:v>0.14310645724258286</c:v>
                </c:pt>
                <c:pt idx="12">
                  <c:v>0.1716814159292035</c:v>
                </c:pt>
                <c:pt idx="13">
                  <c:v>0.19666666666666677</c:v>
                </c:pt>
                <c:pt idx="14">
                  <c:v>0.20798668885191351</c:v>
                </c:pt>
                <c:pt idx="15">
                  <c:v>0.18801996672212984</c:v>
                </c:pt>
                <c:pt idx="16">
                  <c:v>0.14309484193011646</c:v>
                </c:pt>
                <c:pt idx="17">
                  <c:v>0.21963394342762066</c:v>
                </c:pt>
                <c:pt idx="18">
                  <c:v>0.17470881863560728</c:v>
                </c:pt>
                <c:pt idx="19">
                  <c:v>0.16166666666666663</c:v>
                </c:pt>
                <c:pt idx="20">
                  <c:v>0.15833333333333333</c:v>
                </c:pt>
              </c:numCache>
              <c:extLst/>
            </c:numRef>
          </c:val>
          <c:extLst>
            <c:ext xmlns:c16="http://schemas.microsoft.com/office/drawing/2014/chart" uri="{C3380CC4-5D6E-409C-BE32-E72D297353CC}">
              <c16:uniqueId val="{00000006-643F-4242-A31F-65D7BB301718}"/>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'DY Brackets'!$E$14:$Y$14</c:f>
              <c:numCache>
                <c:formatCode>0.0%</c:formatCode>
                <c:ptCount val="21"/>
                <c:pt idx="0">
                  <c:v>0.99999999999999989</c:v>
                </c:pt>
                <c:pt idx="1">
                  <c:v>1</c:v>
                </c:pt>
                <c:pt idx="2">
                  <c:v>1</c:v>
                </c:pt>
                <c:pt idx="3">
                  <c:v>1</c:v>
                </c:pt>
                <c:pt idx="4">
                  <c:v>1</c:v>
                </c:pt>
                <c:pt idx="5">
                  <c:v>1</c:v>
                </c:pt>
                <c:pt idx="6">
                  <c:v>1</c:v>
                </c:pt>
                <c:pt idx="7">
                  <c:v>0.99999999999999978</c:v>
                </c:pt>
                <c:pt idx="8">
                  <c:v>0.99999999999999989</c:v>
                </c:pt>
                <c:pt idx="9">
                  <c:v>0.99999999999999989</c:v>
                </c:pt>
                <c:pt idx="10">
                  <c:v>0.99999999999999989</c:v>
                </c:pt>
                <c:pt idx="11">
                  <c:v>0.99999999999999989</c:v>
                </c:pt>
                <c:pt idx="12">
                  <c:v>1</c:v>
                </c:pt>
                <c:pt idx="13">
                  <c:v>1</c:v>
                </c:pt>
                <c:pt idx="14">
                  <c:v>1</c:v>
                </c:pt>
                <c:pt idx="15">
                  <c:v>1</c:v>
                </c:pt>
                <c:pt idx="16">
                  <c:v>0.99999999999999989</c:v>
                </c:pt>
                <c:pt idx="17">
                  <c:v>1</c:v>
                </c:pt>
                <c:pt idx="18">
                  <c:v>0.99999999999999989</c:v>
                </c:pt>
                <c:pt idx="19">
                  <c:v>1</c:v>
                </c:pt>
                <c:pt idx="20">
                  <c:v>1</c:v>
                </c:pt>
              </c:numCache>
              <c:extLst/>
            </c:numRef>
          </c:val>
          <c:smooth val="0"/>
          <c:extLst>
            <c:ext xmlns:c16="http://schemas.microsoft.com/office/drawing/2014/chart" uri="{C3380CC4-5D6E-409C-BE32-E72D297353CC}">
              <c16:uniqueId val="{00000007-643F-4242-A31F-65D7BB301718}"/>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Deltas!$AB$4</c:f>
              <c:strCache>
                <c:ptCount val="1"/>
                <c:pt idx="0">
                  <c:v>Increases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Deltas!$D$327:$X$327</c:f>
              <c:numCache>
                <c:formatCode>General</c:formatCode>
                <c:ptCount val="21"/>
                <c:pt idx="0">
                  <c:v>88</c:v>
                </c:pt>
                <c:pt idx="1">
                  <c:v>87</c:v>
                </c:pt>
                <c:pt idx="2">
                  <c:v>91</c:v>
                </c:pt>
                <c:pt idx="3">
                  <c:v>90</c:v>
                </c:pt>
                <c:pt idx="4">
                  <c:v>59</c:v>
                </c:pt>
                <c:pt idx="5">
                  <c:v>78</c:v>
                </c:pt>
                <c:pt idx="6">
                  <c:v>82</c:v>
                </c:pt>
                <c:pt idx="7">
                  <c:v>87</c:v>
                </c:pt>
                <c:pt idx="8">
                  <c:v>82</c:v>
                </c:pt>
                <c:pt idx="9">
                  <c:v>81</c:v>
                </c:pt>
                <c:pt idx="10">
                  <c:v>76</c:v>
                </c:pt>
                <c:pt idx="11">
                  <c:v>78</c:v>
                </c:pt>
                <c:pt idx="12">
                  <c:v>77</c:v>
                </c:pt>
                <c:pt idx="13">
                  <c:v>87</c:v>
                </c:pt>
                <c:pt idx="14">
                  <c:v>79</c:v>
                </c:pt>
                <c:pt idx="15">
                  <c:v>38</c:v>
                </c:pt>
                <c:pt idx="16">
                  <c:v>68</c:v>
                </c:pt>
                <c:pt idx="17">
                  <c:v>81</c:v>
                </c:pt>
                <c:pt idx="18">
                  <c:v>77</c:v>
                </c:pt>
                <c:pt idx="19">
                  <c:v>72</c:v>
                </c:pt>
                <c:pt idx="20">
                  <c:v>75</c:v>
                </c:pt>
              </c:numCache>
            </c:numRef>
          </c:val>
          <c:extLst>
            <c:ext xmlns:c16="http://schemas.microsoft.com/office/drawing/2014/chart" uri="{C3380CC4-5D6E-409C-BE32-E72D297353CC}">
              <c16:uniqueId val="{00000000-8050-4140-84C6-70D5116A62B3}"/>
            </c:ext>
          </c:extLst>
        </c:ser>
        <c:ser>
          <c:idx val="2"/>
          <c:order val="1"/>
          <c:tx>
            <c:strRef>
              <c:f>Deltas!$AB$5</c:f>
              <c:strCache>
                <c:ptCount val="1"/>
                <c:pt idx="0">
                  <c:v>Constant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Deltas!$D$328:$X$328</c:f>
              <c:numCache>
                <c:formatCode>General</c:formatCode>
                <c:ptCount val="21"/>
                <c:pt idx="0">
                  <c:v>6</c:v>
                </c:pt>
                <c:pt idx="1">
                  <c:v>6</c:v>
                </c:pt>
                <c:pt idx="2">
                  <c:v>7</c:v>
                </c:pt>
                <c:pt idx="3">
                  <c:v>4</c:v>
                </c:pt>
                <c:pt idx="4">
                  <c:v>15</c:v>
                </c:pt>
                <c:pt idx="5">
                  <c:v>8</c:v>
                </c:pt>
                <c:pt idx="6">
                  <c:v>7</c:v>
                </c:pt>
                <c:pt idx="7">
                  <c:v>8</c:v>
                </c:pt>
                <c:pt idx="8">
                  <c:v>12</c:v>
                </c:pt>
                <c:pt idx="9">
                  <c:v>10</c:v>
                </c:pt>
                <c:pt idx="10">
                  <c:v>8</c:v>
                </c:pt>
                <c:pt idx="11">
                  <c:v>6</c:v>
                </c:pt>
                <c:pt idx="12">
                  <c:v>8</c:v>
                </c:pt>
                <c:pt idx="13">
                  <c:v>5</c:v>
                </c:pt>
                <c:pt idx="14">
                  <c:v>8</c:v>
                </c:pt>
                <c:pt idx="15">
                  <c:v>8</c:v>
                </c:pt>
                <c:pt idx="16">
                  <c:v>14</c:v>
                </c:pt>
                <c:pt idx="17">
                  <c:v>9</c:v>
                </c:pt>
                <c:pt idx="18">
                  <c:v>8</c:v>
                </c:pt>
                <c:pt idx="19">
                  <c:v>7</c:v>
                </c:pt>
                <c:pt idx="20">
                  <c:v>8</c:v>
                </c:pt>
              </c:numCache>
            </c:numRef>
          </c:val>
          <c:extLst>
            <c:ext xmlns:c16="http://schemas.microsoft.com/office/drawing/2014/chart" uri="{C3380CC4-5D6E-409C-BE32-E72D297353CC}">
              <c16:uniqueId val="{00000001-8050-4140-84C6-70D5116A62B3}"/>
            </c:ext>
          </c:extLst>
        </c:ser>
        <c:ser>
          <c:idx val="0"/>
          <c:order val="2"/>
          <c:tx>
            <c:strRef>
              <c:f>Deltas!$AB$6</c:f>
              <c:strCache>
                <c:ptCount val="1"/>
                <c:pt idx="0">
                  <c:v>Cuts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Deltas!$D$326:$X$326</c:f>
              <c:numCache>
                <c:formatCode>General</c:formatCode>
                <c:ptCount val="21"/>
                <c:pt idx="0">
                  <c:v>5</c:v>
                </c:pt>
                <c:pt idx="1">
                  <c:v>6</c:v>
                </c:pt>
                <c:pt idx="2">
                  <c:v>4</c:v>
                </c:pt>
                <c:pt idx="3">
                  <c:v>8</c:v>
                </c:pt>
                <c:pt idx="4">
                  <c:v>28</c:v>
                </c:pt>
                <c:pt idx="5">
                  <c:v>14</c:v>
                </c:pt>
                <c:pt idx="6">
                  <c:v>9</c:v>
                </c:pt>
                <c:pt idx="7">
                  <c:v>6</c:v>
                </c:pt>
                <c:pt idx="8">
                  <c:v>5</c:v>
                </c:pt>
                <c:pt idx="9">
                  <c:v>9</c:v>
                </c:pt>
                <c:pt idx="10">
                  <c:v>16</c:v>
                </c:pt>
                <c:pt idx="11">
                  <c:v>16</c:v>
                </c:pt>
                <c:pt idx="12">
                  <c:v>16</c:v>
                </c:pt>
                <c:pt idx="13">
                  <c:v>9</c:v>
                </c:pt>
                <c:pt idx="14">
                  <c:v>13</c:v>
                </c:pt>
                <c:pt idx="15">
                  <c:v>54</c:v>
                </c:pt>
                <c:pt idx="16">
                  <c:v>19</c:v>
                </c:pt>
                <c:pt idx="17">
                  <c:v>9</c:v>
                </c:pt>
                <c:pt idx="18">
                  <c:v>15</c:v>
                </c:pt>
                <c:pt idx="19">
                  <c:v>20</c:v>
                </c:pt>
                <c:pt idx="20">
                  <c:v>16</c:v>
                </c:pt>
              </c:numCache>
            </c:numRef>
          </c:val>
          <c:extLst>
            <c:ext xmlns:c16="http://schemas.microsoft.com/office/drawing/2014/chart" uri="{C3380CC4-5D6E-409C-BE32-E72D297353CC}">
              <c16:uniqueId val="{00000002-8050-4140-84C6-70D5116A62B3}"/>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strRef>
              <c:f>Deltas!$AB$7</c:f>
              <c:strCache>
                <c:ptCount val="1"/>
                <c:pt idx="0">
                  <c:v>% Proportion of increases (rhs)</c:v>
                </c:pt>
              </c:strCache>
            </c:strRef>
          </c:tx>
          <c:spPr>
            <a:ln w="28575" cap="rnd">
              <a:solidFill>
                <a:schemeClr val="accent3"/>
              </a:solidFill>
              <a:round/>
            </a:ln>
            <a:effectLst/>
          </c:spPr>
          <c:marker>
            <c:symbol val="none"/>
          </c:marker>
          <c:val>
            <c:numRef>
              <c:f>Deltas!$D$330:$X$330</c:f>
              <c:numCache>
                <c:formatCode>0%</c:formatCode>
                <c:ptCount val="21"/>
                <c:pt idx="0">
                  <c:v>0.88888888888888884</c:v>
                </c:pt>
                <c:pt idx="1">
                  <c:v>0.87878787878787878</c:v>
                </c:pt>
                <c:pt idx="2">
                  <c:v>0.89215686274509809</c:v>
                </c:pt>
                <c:pt idx="3">
                  <c:v>0.88235294117647056</c:v>
                </c:pt>
                <c:pt idx="4">
                  <c:v>0.57843137254901966</c:v>
                </c:pt>
                <c:pt idx="5">
                  <c:v>0.78</c:v>
                </c:pt>
                <c:pt idx="6">
                  <c:v>0.83673469387755106</c:v>
                </c:pt>
                <c:pt idx="7">
                  <c:v>0.86138613861386137</c:v>
                </c:pt>
                <c:pt idx="8">
                  <c:v>0.82828282828282829</c:v>
                </c:pt>
                <c:pt idx="9">
                  <c:v>0.81</c:v>
                </c:pt>
                <c:pt idx="10">
                  <c:v>0.76</c:v>
                </c:pt>
                <c:pt idx="11">
                  <c:v>0.78</c:v>
                </c:pt>
                <c:pt idx="12">
                  <c:v>0.76237623762376239</c:v>
                </c:pt>
                <c:pt idx="13">
                  <c:v>0.86138613861386137</c:v>
                </c:pt>
                <c:pt idx="14">
                  <c:v>0.79</c:v>
                </c:pt>
                <c:pt idx="15">
                  <c:v>0.38</c:v>
                </c:pt>
                <c:pt idx="16">
                  <c:v>0.67326732673267331</c:v>
                </c:pt>
                <c:pt idx="17">
                  <c:v>0.81818181818181823</c:v>
                </c:pt>
                <c:pt idx="18">
                  <c:v>0.77</c:v>
                </c:pt>
                <c:pt idx="19">
                  <c:v>0.72727272727272729</c:v>
                </c:pt>
                <c:pt idx="20">
                  <c:v>0.75757575757575757</c:v>
                </c:pt>
              </c:numCache>
            </c:numRef>
          </c:val>
          <c:smooth val="0"/>
          <c:extLst>
            <c:ext xmlns:c16="http://schemas.microsoft.com/office/drawing/2014/chart" uri="{C3380CC4-5D6E-409C-BE32-E72D297353CC}">
              <c16:uniqueId val="{00000003-8050-4140-84C6-70D5116A62B3}"/>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'Sektor DY'!$AB$4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DY'!$AA$5:$AA$15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DY'!$AB$5:$AB$15</c:f>
              <c:numCache>
                <c:formatCode>0.00%</c:formatCode>
                <c:ptCount val="11"/>
                <c:pt idx="0">
                  <c:v>2.8678947368421047E-2</c:v>
                </c:pt>
                <c:pt idx="1">
                  <c:v>2.0976470588235294E-2</c:v>
                </c:pt>
                <c:pt idx="2">
                  <c:v>4.0326086956521727E-2</c:v>
                </c:pt>
                <c:pt idx="3">
                  <c:v>3.1657142857142856E-2</c:v>
                </c:pt>
                <c:pt idx="4">
                  <c:v>2.9033333333333338E-2</c:v>
                </c:pt>
                <c:pt idx="5">
                  <c:v>4.0320000000000002E-2</c:v>
                </c:pt>
                <c:pt idx="6">
                  <c:v>6.0299999999999999E-2</c:v>
                </c:pt>
                <c:pt idx="7">
                  <c:v>4.4539999999999996E-2</c:v>
                </c:pt>
                <c:pt idx="8">
                  <c:v>1.4100000000000001E-2</c:v>
                </c:pt>
                <c:pt idx="9">
                  <c:v>5.2400000000000002E-2</c:v>
                </c:pt>
                <c:pt idx="10">
                  <c:v>4.8716666666666672E-2</c:v>
                </c:pt>
              </c:numCache>
            </c:numRef>
          </c:val>
          <c:extLst>
            <c:ext xmlns:c16="http://schemas.microsoft.com/office/drawing/2014/chart" uri="{C3380CC4-5D6E-409C-BE32-E72D297353CC}">
              <c16:uniqueId val="{00000000-7C48-4587-B377-FEFEA664B5B4}"/>
            </c:ext>
          </c:extLst>
        </c:ser>
        <c:ser>
          <c:idx val="1"/>
          <c:order val="1"/>
          <c:tx>
            <c:strRef>
              <c:f>'Sektor DY'!$AC$4</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'Sektor DY'!$AA$5:$AA$15</c:f>
              <c:strCache>
                <c:ptCount val="11"/>
                <c:pt idx="0">
                  <c:v>Consumer Discretionary</c:v>
                </c:pt>
                <c:pt idx="1">
                  <c:v>Industrials</c:v>
                </c:pt>
                <c:pt idx="2">
                  <c:v>Financials</c:v>
                </c:pt>
                <c:pt idx="3">
                  <c:v>Basic Materials</c:v>
                </c:pt>
                <c:pt idx="4">
                  <c:v>Health Care</c:v>
                </c:pt>
                <c:pt idx="5">
                  <c:v>Consumer Staples</c:v>
                </c:pt>
                <c:pt idx="6">
                  <c:v>Telecommunications</c:v>
                </c:pt>
                <c:pt idx="7">
                  <c:v>Utilities</c:v>
                </c:pt>
                <c:pt idx="8">
                  <c:v>Technology</c:v>
                </c:pt>
                <c:pt idx="9">
                  <c:v>Energy</c:v>
                </c:pt>
                <c:pt idx="10">
                  <c:v>Real Estate</c:v>
                </c:pt>
              </c:strCache>
            </c:strRef>
          </c:cat>
          <c:val>
            <c:numRef>
              <c:f>'Sektor DY'!$AC$5:$AC$15</c:f>
              <c:numCache>
                <c:formatCode>0.00%</c:formatCode>
                <c:ptCount val="11"/>
                <c:pt idx="0">
                  <c:v>3.206111111111111E-2</c:v>
                </c:pt>
                <c:pt idx="1">
                  <c:v>2.1741176470588236E-2</c:v>
                </c:pt>
                <c:pt idx="2">
                  <c:v>3.4130434782608687E-2</c:v>
                </c:pt>
                <c:pt idx="3">
                  <c:v>2.4642857142857143E-2</c:v>
                </c:pt>
                <c:pt idx="4">
                  <c:v>2.5733333333333334E-2</c:v>
                </c:pt>
                <c:pt idx="5">
                  <c:v>3.4972727272727273E-2</c:v>
                </c:pt>
                <c:pt idx="6">
                  <c:v>3.5399999999999994E-2</c:v>
                </c:pt>
                <c:pt idx="7">
                  <c:v>3.0816666666666669E-2</c:v>
                </c:pt>
                <c:pt idx="8">
                  <c:v>1.9633333333333336E-2</c:v>
                </c:pt>
                <c:pt idx="9">
                  <c:v>4.6399999999999997E-2</c:v>
                </c:pt>
                <c:pt idx="10">
                  <c:v>4.87E-2</c:v>
                </c:pt>
              </c:numCache>
            </c:numRef>
          </c:val>
          <c:extLst>
            <c:ext xmlns:c16="http://schemas.microsoft.com/office/drawing/2014/chart" uri="{C3380CC4-5D6E-409C-BE32-E72D297353CC}">
              <c16:uniqueId val="{00000001-7C48-4587-B377-FEFEA664B5B4}"/>
            </c:ext>
          </c:extLst>
        </c:ser>
        <c:dLbls>
          <c:dLblPos val="outEnd"/>
          <c:showLegendKey val="0"/>
          <c:showVal val="1"/>
          <c:showCatName val="0"/>
          <c:showSerName val="0"/>
          <c:showPercent val="0"/>
          <c:showBubbleSize val="0"/>
        </c:dLbls>
        <c:gapWidth val="219"/>
        <c:overlap val="-27"/>
        <c:axId val="704481167"/>
        <c:axId val="704497807"/>
      </c:barChart>
      <c:catAx>
        <c:axId val="7044811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704497807"/>
        <c:crosses val="autoZero"/>
        <c:auto val="1"/>
        <c:lblAlgn val="ctr"/>
        <c:lblOffset val="100"/>
        <c:noMultiLvlLbl val="0"/>
      </c:catAx>
      <c:valAx>
        <c:axId val="704497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044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'Sektor Payers'!$AT$4</c:f>
              <c:strCache>
                <c:ptCount val="1"/>
                <c:pt idx="0">
                  <c:v>Payer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033-4B4C-B4D3-C37C6850EA3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5033-4B4C-B4D3-C37C6850EA3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5033-4B4C-B4D3-C37C6850EA3D}"/>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5033-4B4C-B4D3-C37C6850EA3D}"/>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5033-4B4C-B4D3-C37C6850EA3D}"/>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5033-4B4C-B4D3-C37C6850EA3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5033-4B4C-B4D3-C37C6850EA3D}"/>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F-5033-4B4C-B4D3-C37C6850EA3D}"/>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11-5033-4B4C-B4D3-C37C6850EA3D}"/>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3-5033-4B4C-B4D3-C37C6850EA3D}"/>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5033-4B4C-B4D3-C37C6850EA3D}"/>
              </c:ext>
            </c:extLst>
          </c:dPt>
          <c:dLbls>
            <c:dLbl>
              <c:idx val="18"/>
              <c:dLblPos val="ctr"/>
              <c:showLegendKey val="0"/>
              <c:showVal val="1"/>
              <c:showCatName val="0"/>
              <c:showSerName val="0"/>
              <c:showPercent val="0"/>
              <c:showBubbleSize val="0"/>
              <c:extLst>
                <c:ext xmlns:c15="http://schemas.microsoft.com/office/drawing/2012/chart" uri="{CE6537A1-D6FC-4f65-9D91-7224C49458BB}">
                  <c15:layout>
                    <c:manualLayout>
                      <c:w val="1.1248792724914287E-2"/>
                      <c:h val="1.9922783161172453E-2"/>
                    </c:manualLayout>
                  </c15:layout>
                </c:ext>
                <c:ext xmlns:c16="http://schemas.microsoft.com/office/drawing/2014/chart" uri="{C3380CC4-5D6E-409C-BE32-E72D297353CC}">
                  <c16:uniqueId val="{00000013-5033-4B4C-B4D3-C37C6850EA3D}"/>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Payers'!$AR$6:$AS$27</c:f>
              <c:multiLvlStrCache>
                <c:ptCount val="22"/>
                <c:lvl>
                  <c:pt idx="0">
                    <c:v>2023</c:v>
                  </c:pt>
                  <c:pt idx="1">
                    <c:v>2024</c:v>
                  </c:pt>
                  <c:pt idx="2">
                    <c:v>2023</c:v>
                  </c:pt>
                  <c:pt idx="3">
                    <c:v>2024</c:v>
                  </c:pt>
                  <c:pt idx="4">
                    <c:v>2023</c:v>
                  </c:pt>
                  <c:pt idx="5">
                    <c:v>2024</c:v>
                  </c:pt>
                  <c:pt idx="6">
                    <c:v>2023</c:v>
                  </c:pt>
                  <c:pt idx="7">
                    <c:v>2024</c:v>
                  </c:pt>
                  <c:pt idx="8">
                    <c:v>2023</c:v>
                  </c:pt>
                  <c:pt idx="9">
                    <c:v>2024</c:v>
                  </c:pt>
                  <c:pt idx="10">
                    <c:v>2023</c:v>
                  </c:pt>
                  <c:pt idx="11">
                    <c:v>2024</c:v>
                  </c:pt>
                  <c:pt idx="12">
                    <c:v>2023</c:v>
                  </c:pt>
                  <c:pt idx="13">
                    <c:v>2024</c:v>
                  </c:pt>
                  <c:pt idx="14">
                    <c:v>2023</c:v>
                  </c:pt>
                  <c:pt idx="15">
                    <c:v>2024</c:v>
                  </c:pt>
                  <c:pt idx="16">
                    <c:v>2023</c:v>
                  </c:pt>
                  <c:pt idx="17">
                    <c:v>2024</c:v>
                  </c:pt>
                  <c:pt idx="18">
                    <c:v>2023</c:v>
                  </c:pt>
                  <c:pt idx="19">
                    <c:v>2024</c:v>
                  </c:pt>
                  <c:pt idx="20">
                    <c:v>2023</c:v>
                  </c:pt>
                  <c:pt idx="21">
                    <c:v>2024</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Payers'!$AT$6:$AT$27</c:f>
              <c:numCache>
                <c:formatCode>General</c:formatCode>
                <c:ptCount val="22"/>
                <c:pt idx="0">
                  <c:v>17</c:v>
                </c:pt>
                <c:pt idx="1">
                  <c:v>20</c:v>
                </c:pt>
                <c:pt idx="2">
                  <c:v>18</c:v>
                </c:pt>
                <c:pt idx="3">
                  <c:v>16</c:v>
                </c:pt>
                <c:pt idx="4">
                  <c:v>20</c:v>
                </c:pt>
                <c:pt idx="5">
                  <c:v>21</c:v>
                </c:pt>
                <c:pt idx="6">
                  <c:v>7</c:v>
                </c:pt>
                <c:pt idx="7">
                  <c:v>7</c:v>
                </c:pt>
                <c:pt idx="8">
                  <c:v>7</c:v>
                </c:pt>
                <c:pt idx="9">
                  <c:v>6</c:v>
                </c:pt>
                <c:pt idx="10">
                  <c:v>9</c:v>
                </c:pt>
                <c:pt idx="11">
                  <c:v>10</c:v>
                </c:pt>
                <c:pt idx="12">
                  <c:v>3</c:v>
                </c:pt>
                <c:pt idx="13">
                  <c:v>3</c:v>
                </c:pt>
                <c:pt idx="14">
                  <c:v>5</c:v>
                </c:pt>
                <c:pt idx="15">
                  <c:v>5</c:v>
                </c:pt>
                <c:pt idx="16">
                  <c:v>2</c:v>
                </c:pt>
                <c:pt idx="17">
                  <c:v>2</c:v>
                </c:pt>
                <c:pt idx="18">
                  <c:v>2</c:v>
                </c:pt>
                <c:pt idx="19">
                  <c:v>2</c:v>
                </c:pt>
                <c:pt idx="20">
                  <c:v>4</c:v>
                </c:pt>
                <c:pt idx="21">
                  <c:v>6</c:v>
                </c:pt>
              </c:numCache>
            </c:numRef>
          </c:val>
          <c:extLst>
            <c:ext xmlns:c16="http://schemas.microsoft.com/office/drawing/2014/chart" uri="{C3380CC4-5D6E-409C-BE32-E72D297353CC}">
              <c16:uniqueId val="{00000016-5033-4B4C-B4D3-C37C6850EA3D}"/>
            </c:ext>
          </c:extLst>
        </c:ser>
        <c:ser>
          <c:idx val="1"/>
          <c:order val="1"/>
          <c:tx>
            <c:strRef>
              <c:f>'Sektor Payers'!$AU$4</c:f>
              <c:strCache>
                <c:ptCount val="1"/>
                <c:pt idx="0">
                  <c:v>Non-Payer</c:v>
                </c:pt>
              </c:strCache>
            </c:strRef>
          </c:tx>
          <c:spPr>
            <a:solidFill>
              <a:schemeClr val="accent1">
                <a:alpha val="50000"/>
              </a:schemeClr>
            </a:solidFill>
            <a:ln>
              <a:noFill/>
            </a:ln>
            <a:effectLst/>
          </c:spPr>
          <c:invertIfNegative val="0"/>
          <c:dPt>
            <c:idx val="0"/>
            <c:invertIfNegative val="0"/>
            <c:bubble3D val="0"/>
            <c:spPr>
              <a:solidFill>
                <a:schemeClr val="accent2">
                  <a:alpha val="50000"/>
                </a:schemeClr>
              </a:solidFill>
              <a:ln>
                <a:noFill/>
              </a:ln>
              <a:effectLst/>
            </c:spPr>
            <c:extLst>
              <c:ext xmlns:c16="http://schemas.microsoft.com/office/drawing/2014/chart" uri="{C3380CC4-5D6E-409C-BE32-E72D297353CC}">
                <c16:uniqueId val="{00000018-5033-4B4C-B4D3-C37C6850EA3D}"/>
              </c:ext>
            </c:extLst>
          </c:dPt>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1A-5033-4B4C-B4D3-C37C6850EA3D}"/>
              </c:ext>
            </c:extLst>
          </c:dPt>
          <c:dPt>
            <c:idx val="4"/>
            <c:invertIfNegative val="0"/>
            <c:bubble3D val="0"/>
            <c:spPr>
              <a:solidFill>
                <a:schemeClr val="accent2">
                  <a:alpha val="50000"/>
                </a:schemeClr>
              </a:solidFill>
              <a:ln>
                <a:noFill/>
              </a:ln>
              <a:effectLst/>
            </c:spPr>
            <c:extLst>
              <c:ext xmlns:c16="http://schemas.microsoft.com/office/drawing/2014/chart" uri="{C3380CC4-5D6E-409C-BE32-E72D297353CC}">
                <c16:uniqueId val="{0000001C-5033-4B4C-B4D3-C37C6850EA3D}"/>
              </c:ext>
            </c:extLst>
          </c:dPt>
          <c:dPt>
            <c:idx val="6"/>
            <c:invertIfNegative val="0"/>
            <c:bubble3D val="0"/>
            <c:spPr>
              <a:solidFill>
                <a:schemeClr val="accent2">
                  <a:alpha val="50000"/>
                </a:schemeClr>
              </a:solidFill>
              <a:ln>
                <a:noFill/>
              </a:ln>
              <a:effectLst/>
            </c:spPr>
            <c:extLst>
              <c:ext xmlns:c16="http://schemas.microsoft.com/office/drawing/2014/chart" uri="{C3380CC4-5D6E-409C-BE32-E72D297353CC}">
                <c16:uniqueId val="{0000001E-5033-4B4C-B4D3-C37C6850EA3D}"/>
              </c:ext>
            </c:extLst>
          </c:dPt>
          <c:dPt>
            <c:idx val="8"/>
            <c:invertIfNegative val="0"/>
            <c:bubble3D val="0"/>
            <c:spPr>
              <a:solidFill>
                <a:schemeClr val="accent2">
                  <a:alpha val="50000"/>
                </a:schemeClr>
              </a:solidFill>
              <a:ln>
                <a:noFill/>
              </a:ln>
              <a:effectLst/>
            </c:spPr>
            <c:extLst>
              <c:ext xmlns:c16="http://schemas.microsoft.com/office/drawing/2014/chart" uri="{C3380CC4-5D6E-409C-BE32-E72D297353CC}">
                <c16:uniqueId val="{00000020-5033-4B4C-B4D3-C37C6850EA3D}"/>
              </c:ext>
            </c:extLst>
          </c:dPt>
          <c:dPt>
            <c:idx val="10"/>
            <c:invertIfNegative val="0"/>
            <c:bubble3D val="0"/>
            <c:spPr>
              <a:solidFill>
                <a:schemeClr val="accent2">
                  <a:alpha val="50000"/>
                </a:schemeClr>
              </a:solidFill>
              <a:ln>
                <a:noFill/>
              </a:ln>
              <a:effectLst/>
            </c:spPr>
            <c:extLst>
              <c:ext xmlns:c16="http://schemas.microsoft.com/office/drawing/2014/chart" uri="{C3380CC4-5D6E-409C-BE32-E72D297353CC}">
                <c16:uniqueId val="{00000022-5033-4B4C-B4D3-C37C6850EA3D}"/>
              </c:ext>
            </c:extLst>
          </c:dPt>
          <c:dPt>
            <c:idx val="12"/>
            <c:invertIfNegative val="0"/>
            <c:bubble3D val="0"/>
            <c:spPr>
              <a:solidFill>
                <a:schemeClr val="accent2">
                  <a:alpha val="50000"/>
                </a:schemeClr>
              </a:solidFill>
              <a:ln>
                <a:noFill/>
              </a:ln>
              <a:effectLst/>
            </c:spPr>
            <c:extLst>
              <c:ext xmlns:c16="http://schemas.microsoft.com/office/drawing/2014/chart" uri="{C3380CC4-5D6E-409C-BE32-E72D297353CC}">
                <c16:uniqueId val="{00000024-5033-4B4C-B4D3-C37C6850EA3D}"/>
              </c:ext>
            </c:extLst>
          </c:dPt>
          <c:dPt>
            <c:idx val="14"/>
            <c:invertIfNegative val="0"/>
            <c:bubble3D val="0"/>
            <c:spPr>
              <a:solidFill>
                <a:schemeClr val="accent2">
                  <a:alpha val="50000"/>
                </a:schemeClr>
              </a:solidFill>
              <a:ln>
                <a:noFill/>
              </a:ln>
              <a:effectLst/>
            </c:spPr>
            <c:extLst>
              <c:ext xmlns:c16="http://schemas.microsoft.com/office/drawing/2014/chart" uri="{C3380CC4-5D6E-409C-BE32-E72D297353CC}">
                <c16:uniqueId val="{00000026-5033-4B4C-B4D3-C37C6850EA3D}"/>
              </c:ext>
            </c:extLst>
          </c:dPt>
          <c:dPt>
            <c:idx val="16"/>
            <c:invertIfNegative val="0"/>
            <c:bubble3D val="0"/>
            <c:spPr>
              <a:solidFill>
                <a:schemeClr val="accent2">
                  <a:alpha val="50000"/>
                </a:schemeClr>
              </a:solidFill>
              <a:ln>
                <a:noFill/>
              </a:ln>
              <a:effectLst/>
            </c:spPr>
            <c:extLst>
              <c:ext xmlns:c16="http://schemas.microsoft.com/office/drawing/2014/chart" uri="{C3380CC4-5D6E-409C-BE32-E72D297353CC}">
                <c16:uniqueId val="{00000028-5033-4B4C-B4D3-C37C6850EA3D}"/>
              </c:ext>
            </c:extLst>
          </c:dPt>
          <c:dPt>
            <c:idx val="18"/>
            <c:invertIfNegative val="0"/>
            <c:bubble3D val="0"/>
            <c:spPr>
              <a:solidFill>
                <a:schemeClr val="accent2">
                  <a:alpha val="50000"/>
                </a:schemeClr>
              </a:solidFill>
              <a:ln>
                <a:noFill/>
              </a:ln>
              <a:effectLst/>
            </c:spPr>
            <c:extLst>
              <c:ext xmlns:c16="http://schemas.microsoft.com/office/drawing/2014/chart" uri="{C3380CC4-5D6E-409C-BE32-E72D297353CC}">
                <c16:uniqueId val="{0000002A-5033-4B4C-B4D3-C37C6850EA3D}"/>
              </c:ext>
            </c:extLst>
          </c:dPt>
          <c:dPt>
            <c:idx val="20"/>
            <c:invertIfNegative val="0"/>
            <c:bubble3D val="0"/>
            <c:spPr>
              <a:solidFill>
                <a:schemeClr val="accent2">
                  <a:alpha val="50000"/>
                </a:schemeClr>
              </a:solidFill>
              <a:ln>
                <a:noFill/>
              </a:ln>
              <a:effectLst/>
            </c:spPr>
            <c:extLst>
              <c:ext xmlns:c16="http://schemas.microsoft.com/office/drawing/2014/chart" uri="{C3380CC4-5D6E-409C-BE32-E72D297353CC}">
                <c16:uniqueId val="{0000002C-5033-4B4C-B4D3-C37C6850EA3D}"/>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'Sektor Payers'!$AR$6:$AS$27</c:f>
              <c:multiLvlStrCache>
                <c:ptCount val="22"/>
                <c:lvl>
                  <c:pt idx="0">
                    <c:v>2023</c:v>
                  </c:pt>
                  <c:pt idx="1">
                    <c:v>2024</c:v>
                  </c:pt>
                  <c:pt idx="2">
                    <c:v>2023</c:v>
                  </c:pt>
                  <c:pt idx="3">
                    <c:v>2024</c:v>
                  </c:pt>
                  <c:pt idx="4">
                    <c:v>2023</c:v>
                  </c:pt>
                  <c:pt idx="5">
                    <c:v>2024</c:v>
                  </c:pt>
                  <c:pt idx="6">
                    <c:v>2023</c:v>
                  </c:pt>
                  <c:pt idx="7">
                    <c:v>2024</c:v>
                  </c:pt>
                  <c:pt idx="8">
                    <c:v>2023</c:v>
                  </c:pt>
                  <c:pt idx="9">
                    <c:v>2024</c:v>
                  </c:pt>
                  <c:pt idx="10">
                    <c:v>2023</c:v>
                  </c:pt>
                  <c:pt idx="11">
                    <c:v>2024</c:v>
                  </c:pt>
                  <c:pt idx="12">
                    <c:v>2023</c:v>
                  </c:pt>
                  <c:pt idx="13">
                    <c:v>2024</c:v>
                  </c:pt>
                  <c:pt idx="14">
                    <c:v>2023</c:v>
                  </c:pt>
                  <c:pt idx="15">
                    <c:v>2024</c:v>
                  </c:pt>
                  <c:pt idx="16">
                    <c:v>2023</c:v>
                  </c:pt>
                  <c:pt idx="17">
                    <c:v>2024</c:v>
                  </c:pt>
                  <c:pt idx="18">
                    <c:v>2023</c:v>
                  </c:pt>
                  <c:pt idx="19">
                    <c:v>2024</c:v>
                  </c:pt>
                  <c:pt idx="20">
                    <c:v>2023</c:v>
                  </c:pt>
                  <c:pt idx="21">
                    <c:v>2024</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Payers'!$AU$6:$AU$27</c:f>
              <c:numCache>
                <c:formatCode>General</c:formatCode>
                <c:ptCount val="22"/>
                <c:pt idx="0">
                  <c:v>3</c:v>
                </c:pt>
                <c:pt idx="1">
                  <c:v>1</c:v>
                </c:pt>
                <c:pt idx="2">
                  <c:v>1</c:v>
                </c:pt>
                <c:pt idx="3">
                  <c:v>1</c:v>
                </c:pt>
                <c:pt idx="4">
                  <c:v>0</c:v>
                </c:pt>
                <c:pt idx="5">
                  <c:v>0</c:v>
                </c:pt>
                <c:pt idx="6">
                  <c:v>0</c:v>
                </c:pt>
                <c:pt idx="7">
                  <c:v>0</c:v>
                </c:pt>
                <c:pt idx="8">
                  <c:v>0</c:v>
                </c:pt>
                <c:pt idx="9">
                  <c:v>0</c:v>
                </c:pt>
                <c:pt idx="10">
                  <c:v>2</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D-5033-4B4C-B4D3-C37C6850EA3D}"/>
            </c:ext>
          </c:extLst>
        </c:ser>
        <c:dLbls>
          <c:showLegendKey val="0"/>
          <c:showVal val="0"/>
          <c:showCatName val="0"/>
          <c:showSerName val="0"/>
          <c:showPercent val="0"/>
          <c:showBubbleSize val="0"/>
        </c:dLbls>
        <c:gapWidth val="150"/>
        <c:overlap val="100"/>
        <c:axId val="747409871"/>
        <c:axId val="747411951"/>
      </c:barChart>
      <c:barChart>
        <c:barDir val="col"/>
        <c:grouping val="stacked"/>
        <c:varyColors val="0"/>
        <c:ser>
          <c:idx val="2"/>
          <c:order val="2"/>
          <c:tx>
            <c:strRef>
              <c:f>'Sektor Payers'!$AV$4</c:f>
              <c:strCache>
                <c:ptCount val="1"/>
                <c:pt idx="0">
                  <c:v>Payer</c:v>
                </c:pt>
              </c:strCache>
            </c:strRef>
          </c:tx>
          <c:spPr>
            <a:solidFill>
              <a:schemeClr val="accent2"/>
            </a:solidFill>
            <a:ln>
              <a:noFill/>
            </a:ln>
            <a:effectLst/>
          </c:spPr>
          <c:invertIfNegative val="0"/>
          <c:cat>
            <c:multiLvlStrRef>
              <c:f>'Sektor Payers'!$D$6:$E$27</c:f>
              <c:multiLvlStrCache>
                <c:ptCount val="22"/>
                <c:lvl>
                  <c:pt idx="0">
                    <c:v>2023</c:v>
                  </c:pt>
                  <c:pt idx="1">
                    <c:v>2024</c:v>
                  </c:pt>
                  <c:pt idx="2">
                    <c:v>2023</c:v>
                  </c:pt>
                  <c:pt idx="3">
                    <c:v>2024</c:v>
                  </c:pt>
                  <c:pt idx="4">
                    <c:v>2023</c:v>
                  </c:pt>
                  <c:pt idx="5">
                    <c:v>2024</c:v>
                  </c:pt>
                  <c:pt idx="6">
                    <c:v>2023</c:v>
                  </c:pt>
                  <c:pt idx="7">
                    <c:v>2024</c:v>
                  </c:pt>
                  <c:pt idx="8">
                    <c:v>2023</c:v>
                  </c:pt>
                  <c:pt idx="9">
                    <c:v>2024</c:v>
                  </c:pt>
                  <c:pt idx="10">
                    <c:v>2023</c:v>
                  </c:pt>
                  <c:pt idx="11">
                    <c:v>2024</c:v>
                  </c:pt>
                  <c:pt idx="12">
                    <c:v>2023</c:v>
                  </c:pt>
                  <c:pt idx="13">
                    <c:v>2024</c:v>
                  </c:pt>
                  <c:pt idx="14">
                    <c:v>2023</c:v>
                  </c:pt>
                  <c:pt idx="15">
                    <c:v>2024</c:v>
                  </c:pt>
                  <c:pt idx="16">
                    <c:v>2023</c:v>
                  </c:pt>
                  <c:pt idx="17">
                    <c:v>2024</c:v>
                  </c:pt>
                  <c:pt idx="18">
                    <c:v>2023</c:v>
                  </c:pt>
                  <c:pt idx="19">
                    <c:v>2024</c:v>
                  </c:pt>
                  <c:pt idx="20">
                    <c:v>2023</c:v>
                  </c:pt>
                  <c:pt idx="21">
                    <c:v>2024</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Payers'!$AV$6:$AV$27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E-5033-4B4C-B4D3-C37C6850EA3D}"/>
            </c:ext>
          </c:extLst>
        </c:ser>
        <c:ser>
          <c:idx val="3"/>
          <c:order val="3"/>
          <c:tx>
            <c:strRef>
              <c:f>'Sektor Payers'!$AW$4</c:f>
              <c:strCache>
                <c:ptCount val="1"/>
                <c:pt idx="0">
                  <c:v>Non-Payer</c:v>
                </c:pt>
              </c:strCache>
            </c:strRef>
          </c:tx>
          <c:spPr>
            <a:solidFill>
              <a:schemeClr val="accent2">
                <a:alpha val="50000"/>
              </a:schemeClr>
            </a:solidFill>
            <a:ln>
              <a:noFill/>
            </a:ln>
            <a:effectLst/>
          </c:spPr>
          <c:invertIfNegative val="0"/>
          <c:cat>
            <c:multiLvlStrRef>
              <c:f>'Sektor Payers'!$D$6:$E$27</c:f>
              <c:multiLvlStrCache>
                <c:ptCount val="22"/>
                <c:lvl>
                  <c:pt idx="0">
                    <c:v>2023</c:v>
                  </c:pt>
                  <c:pt idx="1">
                    <c:v>2024</c:v>
                  </c:pt>
                  <c:pt idx="2">
                    <c:v>2023</c:v>
                  </c:pt>
                  <c:pt idx="3">
                    <c:v>2024</c:v>
                  </c:pt>
                  <c:pt idx="4">
                    <c:v>2023</c:v>
                  </c:pt>
                  <c:pt idx="5">
                    <c:v>2024</c:v>
                  </c:pt>
                  <c:pt idx="6">
                    <c:v>2023</c:v>
                  </c:pt>
                  <c:pt idx="7">
                    <c:v>2024</c:v>
                  </c:pt>
                  <c:pt idx="8">
                    <c:v>2023</c:v>
                  </c:pt>
                  <c:pt idx="9">
                    <c:v>2024</c:v>
                  </c:pt>
                  <c:pt idx="10">
                    <c:v>2023</c:v>
                  </c:pt>
                  <c:pt idx="11">
                    <c:v>2024</c:v>
                  </c:pt>
                  <c:pt idx="12">
                    <c:v>2023</c:v>
                  </c:pt>
                  <c:pt idx="13">
                    <c:v>2024</c:v>
                  </c:pt>
                  <c:pt idx="14">
                    <c:v>2023</c:v>
                  </c:pt>
                  <c:pt idx="15">
                    <c:v>2024</c:v>
                  </c:pt>
                  <c:pt idx="16">
                    <c:v>2023</c:v>
                  </c:pt>
                  <c:pt idx="17">
                    <c:v>2024</c:v>
                  </c:pt>
                  <c:pt idx="18">
                    <c:v>2023</c:v>
                  </c:pt>
                  <c:pt idx="19">
                    <c:v>2024</c:v>
                  </c:pt>
                  <c:pt idx="20">
                    <c:v>2023</c:v>
                  </c:pt>
                  <c:pt idx="21">
                    <c:v>2024</c:v>
                  </c:pt>
                </c:lvl>
                <c:lvl>
                  <c:pt idx="0">
                    <c:v>Consumer Discretionary</c:v>
                  </c:pt>
                  <c:pt idx="2">
                    <c:v>Industrials</c:v>
                  </c:pt>
                  <c:pt idx="4">
                    <c:v>Financials</c:v>
                  </c:pt>
                  <c:pt idx="6">
                    <c:v>Basic Materials</c:v>
                  </c:pt>
                  <c:pt idx="8">
                    <c:v>Health Care</c:v>
                  </c:pt>
                  <c:pt idx="10">
                    <c:v>Consumer Staples</c:v>
                  </c:pt>
                  <c:pt idx="12">
                    <c:v>Telecommunications</c:v>
                  </c:pt>
                  <c:pt idx="14">
                    <c:v>Utilities</c:v>
                  </c:pt>
                  <c:pt idx="16">
                    <c:v>Technology</c:v>
                  </c:pt>
                  <c:pt idx="18">
                    <c:v>Energy</c:v>
                  </c:pt>
                  <c:pt idx="20">
                    <c:v>Real Estate</c:v>
                  </c:pt>
                </c:lvl>
              </c:multiLvlStrCache>
            </c:multiLvlStrRef>
          </c:cat>
          <c:val>
            <c:numRef>
              <c:f>'Sektor Payers'!$AW$6:$AW$27</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2F-5033-4B4C-B4D3-C37C6850EA3D}"/>
            </c:ext>
          </c:extLst>
        </c:ser>
        <c:dLbls>
          <c:showLegendKey val="0"/>
          <c:showVal val="0"/>
          <c:showCatName val="0"/>
          <c:showSerName val="0"/>
          <c:showPercent val="0"/>
          <c:showBubbleSize val="0"/>
        </c:dLbls>
        <c:gapWidth val="150"/>
        <c:overlap val="100"/>
        <c:axId val="1940340640"/>
        <c:axId val="1940343552"/>
      </c:barChart>
      <c:catAx>
        <c:axId val="7474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11951"/>
        <c:crosses val="autoZero"/>
        <c:auto val="1"/>
        <c:lblAlgn val="ctr"/>
        <c:lblOffset val="100"/>
        <c:noMultiLvlLbl val="0"/>
      </c:catAx>
      <c:valAx>
        <c:axId val="74741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747409871"/>
        <c:crosses val="autoZero"/>
        <c:crossBetween val="between"/>
      </c:valAx>
      <c:valAx>
        <c:axId val="1940343552"/>
        <c:scaling>
          <c:orientation val="minMax"/>
        </c:scaling>
        <c:delete val="1"/>
        <c:axPos val="r"/>
        <c:numFmt formatCode="General" sourceLinked="1"/>
        <c:majorTickMark val="out"/>
        <c:minorTickMark val="none"/>
        <c:tickLblPos val="nextTo"/>
        <c:crossAx val="1940340640"/>
        <c:crosses val="max"/>
        <c:crossBetween val="between"/>
      </c:valAx>
      <c:catAx>
        <c:axId val="1940340640"/>
        <c:scaling>
          <c:orientation val="minMax"/>
        </c:scaling>
        <c:delete val="1"/>
        <c:axPos val="b"/>
        <c:numFmt formatCode="General" sourceLinked="1"/>
        <c:majorTickMark val="out"/>
        <c:minorTickMark val="none"/>
        <c:tickLblPos val="nextTo"/>
        <c:crossAx val="1940343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378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5'!$AE$6:$AE$10</c:f>
              <c:strCache>
                <c:ptCount val="5"/>
                <c:pt idx="0">
                  <c:v>IMPERIAL BRANDS</c:v>
                </c:pt>
                <c:pt idx="1">
                  <c:v>M&amp;G</c:v>
                </c:pt>
                <c:pt idx="2">
                  <c:v>PHOENIX GROUP HDG.</c:v>
                </c:pt>
                <c:pt idx="3">
                  <c:v>RIO TINTO</c:v>
                </c:pt>
                <c:pt idx="4">
                  <c:v>VODAFONE GROUP</c:v>
                </c:pt>
              </c:strCache>
            </c:strRef>
          </c:cat>
          <c:val>
            <c:numRef>
              <c:f>'Top 5'!$AD$6:$AD$10</c:f>
              <c:numCache>
                <c:formatCode>0.00%</c:formatCode>
                <c:ptCount val="5"/>
                <c:pt idx="0">
                  <c:v>9.3399999999999997E-2</c:v>
                </c:pt>
                <c:pt idx="1">
                  <c:v>8.7799999999999989E-2</c:v>
                </c:pt>
                <c:pt idx="2">
                  <c:v>8.2500000000000004E-2</c:v>
                </c:pt>
                <c:pt idx="3">
                  <c:v>7.8899999999999998E-2</c:v>
                </c:pt>
                <c:pt idx="4">
                  <c:v>7.8600000000000003E-2</c:v>
                </c:pt>
              </c:numCache>
            </c:numRef>
          </c:val>
          <c:extLst>
            <c:ext xmlns:c16="http://schemas.microsoft.com/office/drawing/2014/chart" uri="{C3380CC4-5D6E-409C-BE32-E72D297353CC}">
              <c16:uniqueId val="{00000000-8F36-4B44-9DB5-054E7BB7B8F3}"/>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5'!$AH$6:$AH$10</c:f>
              <c:strCache>
                <c:ptCount val="5"/>
                <c:pt idx="0">
                  <c:v>HSBC HOLDINGS</c:v>
                </c:pt>
                <c:pt idx="1">
                  <c:v>RIO TINTO</c:v>
                </c:pt>
                <c:pt idx="2">
                  <c:v>SHELL</c:v>
                </c:pt>
                <c:pt idx="3">
                  <c:v>BRITISH AMERICAN TOBACCO</c:v>
                </c:pt>
                <c:pt idx="4">
                  <c:v>UNILEVER (UK)</c:v>
                </c:pt>
              </c:strCache>
            </c:strRef>
          </c:cat>
          <c:val>
            <c:numRef>
              <c:f>'Top 5'!$AG$6:$AG$10</c:f>
              <c:numCache>
                <c:formatCode>#,##0</c:formatCode>
                <c:ptCount val="5"/>
                <c:pt idx="0">
                  <c:v>9614955</c:v>
                </c:pt>
                <c:pt idx="1">
                  <c:v>9073048</c:v>
                </c:pt>
                <c:pt idx="2">
                  <c:v>7009913</c:v>
                </c:pt>
                <c:pt idx="3">
                  <c:v>5848099</c:v>
                </c:pt>
                <c:pt idx="4">
                  <c:v>4365288</c:v>
                </c:pt>
              </c:numCache>
            </c:numRef>
          </c:val>
          <c:extLst>
            <c:ext xmlns:c16="http://schemas.microsoft.com/office/drawing/2014/chart" uri="{C3380CC4-5D6E-409C-BE32-E72D297353CC}">
              <c16:uniqueId val="{00000000-2746-436E-9F0B-ABFE8D7A28E8}"/>
            </c:ext>
          </c:extLst>
        </c:ser>
        <c:dLbls>
          <c:dLblPos val="outEnd"/>
          <c:showLegendKey val="0"/>
          <c:showVal val="1"/>
          <c:showCatName val="0"/>
          <c:showSerName val="0"/>
          <c:showPercent val="0"/>
          <c:showBubbleSize val="0"/>
        </c:dLbls>
        <c:gapWidth val="219"/>
        <c:overlap val="-27"/>
        <c:axId val="608570703"/>
        <c:axId val="608561967"/>
      </c:barChart>
      <c:catAx>
        <c:axId val="60857070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de-DE"/>
          </a:p>
        </c:txPr>
        <c:crossAx val="608561967"/>
        <c:crosses val="autoZero"/>
        <c:auto val="1"/>
        <c:lblAlgn val="ctr"/>
        <c:lblOffset val="100"/>
        <c:noMultiLvlLbl val="0"/>
      </c:catAx>
      <c:valAx>
        <c:axId val="60856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6085707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Deltas!$D$1043:$X$1043</c:f>
              <c:numCache>
                <c:formatCode>General</c:formatCode>
                <c:ptCount val="21"/>
                <c:pt idx="0">
                  <c:v>483</c:v>
                </c:pt>
                <c:pt idx="1">
                  <c:v>468</c:v>
                </c:pt>
                <c:pt idx="2">
                  <c:v>490</c:v>
                </c:pt>
                <c:pt idx="3">
                  <c:v>467</c:v>
                </c:pt>
                <c:pt idx="4">
                  <c:v>231</c:v>
                </c:pt>
                <c:pt idx="5">
                  <c:v>306</c:v>
                </c:pt>
                <c:pt idx="6">
                  <c:v>445</c:v>
                </c:pt>
                <c:pt idx="7">
                  <c:v>398</c:v>
                </c:pt>
                <c:pt idx="8">
                  <c:v>389</c:v>
                </c:pt>
                <c:pt idx="9">
                  <c:v>390</c:v>
                </c:pt>
                <c:pt idx="10">
                  <c:v>414</c:v>
                </c:pt>
                <c:pt idx="11">
                  <c:v>410</c:v>
                </c:pt>
                <c:pt idx="12">
                  <c:v>433</c:v>
                </c:pt>
                <c:pt idx="13">
                  <c:v>451</c:v>
                </c:pt>
                <c:pt idx="14">
                  <c:v>417</c:v>
                </c:pt>
                <c:pt idx="15">
                  <c:v>228</c:v>
                </c:pt>
                <c:pt idx="16">
                  <c:v>375</c:v>
                </c:pt>
                <c:pt idx="17">
                  <c:v>453</c:v>
                </c:pt>
                <c:pt idx="18">
                  <c:v>397</c:v>
                </c:pt>
                <c:pt idx="19">
                  <c:v>396</c:v>
                </c:pt>
                <c:pt idx="20">
                  <c:v>400</c:v>
                </c:pt>
              </c:numCache>
            </c:numRef>
          </c:val>
          <c:extLst>
            <c:ext xmlns:c16="http://schemas.microsoft.com/office/drawing/2014/chart" uri="{C3380CC4-5D6E-409C-BE32-E72D297353CC}">
              <c16:uniqueId val="{00000000-AC4D-45BA-BD86-3CAFC53051F4}"/>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Deltas!$D$1044:$X$1044</c:f>
              <c:numCache>
                <c:formatCode>General</c:formatCode>
                <c:ptCount val="21"/>
                <c:pt idx="0">
                  <c:v>73</c:v>
                </c:pt>
                <c:pt idx="1">
                  <c:v>89</c:v>
                </c:pt>
                <c:pt idx="2">
                  <c:v>75</c:v>
                </c:pt>
                <c:pt idx="3">
                  <c:v>72</c:v>
                </c:pt>
                <c:pt idx="4">
                  <c:v>133</c:v>
                </c:pt>
                <c:pt idx="5">
                  <c:v>172</c:v>
                </c:pt>
                <c:pt idx="6">
                  <c:v>82</c:v>
                </c:pt>
                <c:pt idx="7">
                  <c:v>97</c:v>
                </c:pt>
                <c:pt idx="8">
                  <c:v>132</c:v>
                </c:pt>
                <c:pt idx="9">
                  <c:v>130</c:v>
                </c:pt>
                <c:pt idx="10">
                  <c:v>118</c:v>
                </c:pt>
                <c:pt idx="11">
                  <c:v>97</c:v>
                </c:pt>
                <c:pt idx="12">
                  <c:v>82</c:v>
                </c:pt>
                <c:pt idx="13">
                  <c:v>90</c:v>
                </c:pt>
                <c:pt idx="14">
                  <c:v>100</c:v>
                </c:pt>
                <c:pt idx="15">
                  <c:v>89</c:v>
                </c:pt>
                <c:pt idx="16">
                  <c:v>115</c:v>
                </c:pt>
                <c:pt idx="17">
                  <c:v>97</c:v>
                </c:pt>
                <c:pt idx="18">
                  <c:v>118</c:v>
                </c:pt>
                <c:pt idx="19">
                  <c:v>105</c:v>
                </c:pt>
                <c:pt idx="20">
                  <c:v>108</c:v>
                </c:pt>
              </c:numCache>
            </c:numRef>
          </c:val>
          <c:extLst>
            <c:ext xmlns:c16="http://schemas.microsoft.com/office/drawing/2014/chart" uri="{C3380CC4-5D6E-409C-BE32-E72D297353CC}">
              <c16:uniqueId val="{00000001-AC4D-45BA-BD86-3CAFC53051F4}"/>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Deltas!$D$1042:$X$1042</c:f>
              <c:numCache>
                <c:formatCode>General</c:formatCode>
                <c:ptCount val="21"/>
                <c:pt idx="0">
                  <c:v>35</c:v>
                </c:pt>
                <c:pt idx="1">
                  <c:v>32</c:v>
                </c:pt>
                <c:pt idx="2">
                  <c:v>33</c:v>
                </c:pt>
                <c:pt idx="3">
                  <c:v>59</c:v>
                </c:pt>
                <c:pt idx="4">
                  <c:v>235</c:v>
                </c:pt>
                <c:pt idx="5">
                  <c:v>118</c:v>
                </c:pt>
                <c:pt idx="6">
                  <c:v>67</c:v>
                </c:pt>
                <c:pt idx="7">
                  <c:v>102</c:v>
                </c:pt>
                <c:pt idx="8">
                  <c:v>75</c:v>
                </c:pt>
                <c:pt idx="9">
                  <c:v>74</c:v>
                </c:pt>
                <c:pt idx="10">
                  <c:v>64</c:v>
                </c:pt>
                <c:pt idx="11">
                  <c:v>86</c:v>
                </c:pt>
                <c:pt idx="12">
                  <c:v>80</c:v>
                </c:pt>
                <c:pt idx="13">
                  <c:v>54</c:v>
                </c:pt>
                <c:pt idx="14">
                  <c:v>77</c:v>
                </c:pt>
                <c:pt idx="15">
                  <c:v>279</c:v>
                </c:pt>
                <c:pt idx="16">
                  <c:v>97</c:v>
                </c:pt>
                <c:pt idx="17">
                  <c:v>47</c:v>
                </c:pt>
                <c:pt idx="18">
                  <c:v>82</c:v>
                </c:pt>
                <c:pt idx="19">
                  <c:v>91</c:v>
                </c:pt>
                <c:pt idx="20">
                  <c:v>90</c:v>
                </c:pt>
              </c:numCache>
            </c:numRef>
          </c:val>
          <c:extLst>
            <c:ext xmlns:c16="http://schemas.microsoft.com/office/drawing/2014/chart" uri="{C3380CC4-5D6E-409C-BE32-E72D297353CC}">
              <c16:uniqueId val="{00000002-AC4D-45BA-BD86-3CAFC53051F4}"/>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Deltas!$D$1046:$X$1046</c:f>
              <c:numCache>
                <c:formatCode>0%</c:formatCode>
                <c:ptCount val="21"/>
                <c:pt idx="0">
                  <c:v>0.81725888324873097</c:v>
                </c:pt>
                <c:pt idx="1">
                  <c:v>0.79456706281833611</c:v>
                </c:pt>
                <c:pt idx="2">
                  <c:v>0.8193979933110368</c:v>
                </c:pt>
                <c:pt idx="3">
                  <c:v>0.78093645484949836</c:v>
                </c:pt>
                <c:pt idx="4">
                  <c:v>0.38564273789649417</c:v>
                </c:pt>
                <c:pt idx="5">
                  <c:v>0.51342281879194629</c:v>
                </c:pt>
                <c:pt idx="6">
                  <c:v>0.74915824915824913</c:v>
                </c:pt>
                <c:pt idx="7">
                  <c:v>0.66666666666666663</c:v>
                </c:pt>
                <c:pt idx="8">
                  <c:v>0.65268456375838924</c:v>
                </c:pt>
                <c:pt idx="9">
                  <c:v>0.65656565656565657</c:v>
                </c:pt>
                <c:pt idx="10">
                  <c:v>0.69463087248322153</c:v>
                </c:pt>
                <c:pt idx="11">
                  <c:v>0.69139966273187181</c:v>
                </c:pt>
                <c:pt idx="12">
                  <c:v>0.72773109243697476</c:v>
                </c:pt>
                <c:pt idx="13">
                  <c:v>0.7579831932773109</c:v>
                </c:pt>
                <c:pt idx="14">
                  <c:v>0.70202020202020199</c:v>
                </c:pt>
                <c:pt idx="15">
                  <c:v>0.3825503355704698</c:v>
                </c:pt>
                <c:pt idx="16">
                  <c:v>0.63884156729131181</c:v>
                </c:pt>
                <c:pt idx="17">
                  <c:v>0.75879396984924619</c:v>
                </c:pt>
                <c:pt idx="18">
                  <c:v>0.6649916247906198</c:v>
                </c:pt>
                <c:pt idx="19">
                  <c:v>0.66891891891891897</c:v>
                </c:pt>
                <c:pt idx="20">
                  <c:v>0.66889632107023411</c:v>
                </c:pt>
              </c:numCache>
            </c:numRef>
          </c:val>
          <c:smooth val="0"/>
          <c:extLst>
            <c:ext xmlns:c16="http://schemas.microsoft.com/office/drawing/2014/chart" uri="{C3380CC4-5D6E-409C-BE32-E72D297353CC}">
              <c16:uniqueId val="{00000003-AC4D-45BA-BD86-3CAFC53051F4}"/>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Deltas!$D$1562:$X$1562</c:f>
              <c:numCache>
                <c:formatCode>General</c:formatCode>
                <c:ptCount val="21"/>
                <c:pt idx="0">
                  <c:v>288</c:v>
                </c:pt>
                <c:pt idx="1">
                  <c:v>287</c:v>
                </c:pt>
                <c:pt idx="2">
                  <c:v>290</c:v>
                </c:pt>
                <c:pt idx="3">
                  <c:v>227</c:v>
                </c:pt>
                <c:pt idx="4">
                  <c:v>152</c:v>
                </c:pt>
                <c:pt idx="5">
                  <c:v>235</c:v>
                </c:pt>
                <c:pt idx="6">
                  <c:v>296</c:v>
                </c:pt>
                <c:pt idx="7">
                  <c:v>310</c:v>
                </c:pt>
                <c:pt idx="8">
                  <c:v>328</c:v>
                </c:pt>
                <c:pt idx="9">
                  <c:v>347</c:v>
                </c:pt>
                <c:pt idx="10">
                  <c:v>324</c:v>
                </c:pt>
                <c:pt idx="11">
                  <c:v>317</c:v>
                </c:pt>
                <c:pt idx="12">
                  <c:v>321</c:v>
                </c:pt>
                <c:pt idx="13">
                  <c:v>334</c:v>
                </c:pt>
                <c:pt idx="14">
                  <c:v>330</c:v>
                </c:pt>
                <c:pt idx="15">
                  <c:v>268</c:v>
                </c:pt>
                <c:pt idx="16">
                  <c:v>319</c:v>
                </c:pt>
                <c:pt idx="17">
                  <c:v>338</c:v>
                </c:pt>
                <c:pt idx="18">
                  <c:v>320</c:v>
                </c:pt>
                <c:pt idx="19">
                  <c:v>320</c:v>
                </c:pt>
                <c:pt idx="20">
                  <c:v>336</c:v>
                </c:pt>
              </c:numCache>
            </c:numRef>
          </c:val>
          <c:extLst>
            <c:ext xmlns:c16="http://schemas.microsoft.com/office/drawing/2014/chart" uri="{C3380CC4-5D6E-409C-BE32-E72D297353CC}">
              <c16:uniqueId val="{00000000-277C-48A2-B3D6-AFAB47FA7FCF}"/>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Deltas!$D$1563:$X$1563</c:f>
              <c:numCache>
                <c:formatCode>General</c:formatCode>
                <c:ptCount val="21"/>
                <c:pt idx="0">
                  <c:v>196</c:v>
                </c:pt>
                <c:pt idx="1">
                  <c:v>194</c:v>
                </c:pt>
                <c:pt idx="2">
                  <c:v>197</c:v>
                </c:pt>
                <c:pt idx="3">
                  <c:v>237</c:v>
                </c:pt>
                <c:pt idx="4">
                  <c:v>276</c:v>
                </c:pt>
                <c:pt idx="5">
                  <c:v>255</c:v>
                </c:pt>
                <c:pt idx="6">
                  <c:v>191</c:v>
                </c:pt>
                <c:pt idx="7">
                  <c:v>179</c:v>
                </c:pt>
                <c:pt idx="8">
                  <c:v>161</c:v>
                </c:pt>
                <c:pt idx="9">
                  <c:v>149</c:v>
                </c:pt>
                <c:pt idx="10">
                  <c:v>159</c:v>
                </c:pt>
                <c:pt idx="11">
                  <c:v>164</c:v>
                </c:pt>
                <c:pt idx="12">
                  <c:v>173</c:v>
                </c:pt>
                <c:pt idx="13">
                  <c:v>168</c:v>
                </c:pt>
                <c:pt idx="14">
                  <c:v>159</c:v>
                </c:pt>
                <c:pt idx="15">
                  <c:v>180</c:v>
                </c:pt>
                <c:pt idx="16">
                  <c:v>180</c:v>
                </c:pt>
                <c:pt idx="17">
                  <c:v>158</c:v>
                </c:pt>
                <c:pt idx="18">
                  <c:v>171</c:v>
                </c:pt>
                <c:pt idx="19">
                  <c:v>164</c:v>
                </c:pt>
                <c:pt idx="20">
                  <c:v>156</c:v>
                </c:pt>
              </c:numCache>
            </c:numRef>
          </c:val>
          <c:extLst>
            <c:ext xmlns:c16="http://schemas.microsoft.com/office/drawing/2014/chart" uri="{C3380CC4-5D6E-409C-BE32-E72D297353CC}">
              <c16:uniqueId val="{00000001-277C-48A2-B3D6-AFAB47FA7FCF}"/>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Deltas!$D$1561:$X$1561</c:f>
              <c:numCache>
                <c:formatCode>General</c:formatCode>
                <c:ptCount val="21"/>
                <c:pt idx="0">
                  <c:v>15</c:v>
                </c:pt>
                <c:pt idx="1">
                  <c:v>15</c:v>
                </c:pt>
                <c:pt idx="2">
                  <c:v>9</c:v>
                </c:pt>
                <c:pt idx="3">
                  <c:v>33</c:v>
                </c:pt>
                <c:pt idx="4">
                  <c:v>70</c:v>
                </c:pt>
                <c:pt idx="5">
                  <c:v>9</c:v>
                </c:pt>
                <c:pt idx="6">
                  <c:v>10</c:v>
                </c:pt>
                <c:pt idx="7">
                  <c:v>8</c:v>
                </c:pt>
                <c:pt idx="8">
                  <c:v>8</c:v>
                </c:pt>
                <c:pt idx="9">
                  <c:v>4</c:v>
                </c:pt>
                <c:pt idx="10">
                  <c:v>14</c:v>
                </c:pt>
                <c:pt idx="11">
                  <c:v>22</c:v>
                </c:pt>
                <c:pt idx="12">
                  <c:v>8</c:v>
                </c:pt>
                <c:pt idx="13">
                  <c:v>3</c:v>
                </c:pt>
                <c:pt idx="14">
                  <c:v>11</c:v>
                </c:pt>
                <c:pt idx="15">
                  <c:v>54</c:v>
                </c:pt>
                <c:pt idx="16">
                  <c:v>5</c:v>
                </c:pt>
                <c:pt idx="17">
                  <c:v>6</c:v>
                </c:pt>
                <c:pt idx="18">
                  <c:v>9</c:v>
                </c:pt>
                <c:pt idx="19">
                  <c:v>17</c:v>
                </c:pt>
                <c:pt idx="20">
                  <c:v>8</c:v>
                </c:pt>
              </c:numCache>
            </c:numRef>
          </c:val>
          <c:extLst>
            <c:ext xmlns:c16="http://schemas.microsoft.com/office/drawing/2014/chart" uri="{C3380CC4-5D6E-409C-BE32-E72D297353CC}">
              <c16:uniqueId val="{00000002-277C-48A2-B3D6-AFAB47FA7FCF}"/>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Deltas!$D$1565:$X$1565</c:f>
              <c:numCache>
                <c:formatCode>0%</c:formatCode>
                <c:ptCount val="21"/>
                <c:pt idx="0">
                  <c:v>0.57715430861723449</c:v>
                </c:pt>
                <c:pt idx="1">
                  <c:v>0.5786290322580645</c:v>
                </c:pt>
                <c:pt idx="2">
                  <c:v>0.58467741935483875</c:v>
                </c:pt>
                <c:pt idx="3">
                  <c:v>0.45674044265593561</c:v>
                </c:pt>
                <c:pt idx="4">
                  <c:v>0.30522088353413657</c:v>
                </c:pt>
                <c:pt idx="5">
                  <c:v>0.4709418837675351</c:v>
                </c:pt>
                <c:pt idx="6">
                  <c:v>0.59557344064386319</c:v>
                </c:pt>
                <c:pt idx="7">
                  <c:v>0.6237424547283702</c:v>
                </c:pt>
                <c:pt idx="8">
                  <c:v>0.65995975855130784</c:v>
                </c:pt>
                <c:pt idx="9">
                  <c:v>0.69399999999999995</c:v>
                </c:pt>
                <c:pt idx="10">
                  <c:v>0.65191146881287731</c:v>
                </c:pt>
                <c:pt idx="11">
                  <c:v>0.63021868787276347</c:v>
                </c:pt>
                <c:pt idx="12">
                  <c:v>0.6394422310756972</c:v>
                </c:pt>
                <c:pt idx="13">
                  <c:v>0.66138613861386142</c:v>
                </c:pt>
                <c:pt idx="14">
                  <c:v>0.66</c:v>
                </c:pt>
                <c:pt idx="15">
                  <c:v>0.53386454183266929</c:v>
                </c:pt>
                <c:pt idx="16">
                  <c:v>0.63293650793650791</c:v>
                </c:pt>
                <c:pt idx="17">
                  <c:v>0.67330677290836649</c:v>
                </c:pt>
                <c:pt idx="18">
                  <c:v>0.64</c:v>
                </c:pt>
                <c:pt idx="19">
                  <c:v>0.63872255489021956</c:v>
                </c:pt>
                <c:pt idx="20">
                  <c:v>0.67200000000000004</c:v>
                </c:pt>
              </c:numCache>
            </c:numRef>
          </c:val>
          <c:smooth val="0"/>
          <c:extLst>
            <c:ext xmlns:c16="http://schemas.microsoft.com/office/drawing/2014/chart" uri="{C3380CC4-5D6E-409C-BE32-E72D297353CC}">
              <c16:uniqueId val="{00000003-277C-48A2-B3D6-AFAB47FA7FCF}"/>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umsplatzhalt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EFBEACFB-84F1-45F0-A690-6B678EBCEB64}" type="datetime1">
              <a:rPr lang="de-DE" smtClean="0"/>
              <a:t>10.12.2025</a:t>
            </a:fld>
            <a:endParaRPr lang="en-GB"/>
          </a:p>
        </p:txBody>
      </p:sp>
      <p:sp>
        <p:nvSpPr>
          <p:cNvPr id="4" name="Fußzeilenplatzhalt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Foliennummernplatzhalt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AE1A1EF2-CEC3-475A-8546-9375C69E5834}" type="slidenum">
              <a:rPr lang="en-GB" smtClean="0"/>
              <a:t>‹#›</a:t>
            </a:fld>
            <a:endParaRPr lang="en-GB"/>
          </a:p>
        </p:txBody>
      </p:sp>
    </p:spTree>
    <p:extLst>
      <p:ext uri="{BB962C8B-B14F-4D97-AF65-F5344CB8AC3E}">
        <p14:creationId xmlns:p14="http://schemas.microsoft.com/office/powerpoint/2010/main" val="3809405951"/>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56" userDrawn="1">
          <p15:clr>
            <a:srgbClr val="F26B43"/>
          </p15:clr>
        </p15:guide>
        <p15:guide id="2" pos="216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atin typeface="Arial" panose="020B0604020202020204" pitchFamily="34" charset="0"/>
              </a:defRPr>
            </a:lvl1pPr>
          </a:lstStyle>
          <a:p>
            <a:endParaRPr lang="de-DE"/>
          </a:p>
        </p:txBody>
      </p:sp>
      <p:sp>
        <p:nvSpPr>
          <p:cNvPr id="3" name="Datumsplatzhalt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atin typeface="Arial" panose="020B0604020202020204" pitchFamily="34" charset="0"/>
              </a:defRPr>
            </a:lvl1pPr>
          </a:lstStyle>
          <a:p>
            <a:fld id="{B56CFA2C-CF1B-47C9-AD33-8F6892A743D9}" type="datetime1">
              <a:rPr lang="de-DE" smtClean="0"/>
              <a:t>10.12.2025</a:t>
            </a:fld>
            <a:endParaRPr lang="de-DE"/>
          </a:p>
        </p:txBody>
      </p:sp>
      <p:sp>
        <p:nvSpPr>
          <p:cNvPr id="4" name="Folienbildplatzhalter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25" tIns="48312" rIns="96625" bIns="48312" rtlCol="0" anchor="ctr"/>
          <a:lstStyle/>
          <a:p>
            <a:endParaRPr lang="de-DE"/>
          </a:p>
        </p:txBody>
      </p:sp>
      <p:sp>
        <p:nvSpPr>
          <p:cNvPr id="5" name="Notizenplatzhalter 4"/>
          <p:cNvSpPr>
            <a:spLocks noGrp="1"/>
          </p:cNvSpPr>
          <p:nvPr>
            <p:ph type="body" sz="quarter" idx="3"/>
          </p:nvPr>
        </p:nvSpPr>
        <p:spPr>
          <a:xfrm>
            <a:off x="103189" y="4760397"/>
            <a:ext cx="6681786" cy="4509850"/>
          </a:xfrm>
          <a:prstGeom prst="rect">
            <a:avLst/>
          </a:prstGeom>
        </p:spPr>
        <p:txBody>
          <a:bodyPr vert="horz" lIns="96625" tIns="48312" rIns="96625" bIns="4831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atin typeface="Arial" panose="020B0604020202020204" pitchFamily="34" charset="0"/>
              </a:defRPr>
            </a:lvl1pPr>
          </a:lstStyle>
          <a:p>
            <a:fld id="{49E5F622-1CE2-435F-88EA-A86CC7D456A4}" type="slidenum">
              <a:rPr lang="de-DE" smtClean="0"/>
              <a:pPr/>
              <a:t>‹#›</a:t>
            </a:fld>
            <a:endParaRPr lang="de-DE"/>
          </a:p>
        </p:txBody>
      </p:sp>
    </p:spTree>
    <p:extLst>
      <p:ext uri="{BB962C8B-B14F-4D97-AF65-F5344CB8AC3E}">
        <p14:creationId xmlns:p14="http://schemas.microsoft.com/office/powerpoint/2010/main" val="4212535841"/>
      </p:ext>
    </p:extLst>
  </p:cSld>
  <p:clrMap bg1="lt1" tx1="dk1" bg2="lt2" tx2="dk2" accent1="accent1" accent2="accent2" accent3="accent3" accent4="accent4" accent5="accent5" accent6="accent6" hlink="hlink" folHlink="folHlink"/>
  <p:hf/>
  <p:notesStyle>
    <a:lvl1pPr marL="18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6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4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72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90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597440" algn="l" defTabSz="1038977" rtl="0" eaLnBrk="1" latinLnBrk="0" hangingPunct="1">
      <a:defRPr sz="1333" kern="1200">
        <a:solidFill>
          <a:schemeClr val="tx1"/>
        </a:solidFill>
        <a:latin typeface="+mn-lt"/>
        <a:ea typeface="+mn-ea"/>
        <a:cs typeface="+mn-cs"/>
      </a:defRPr>
    </a:lvl6pPr>
    <a:lvl7pPr marL="3116929" algn="l" defTabSz="1038977" rtl="0" eaLnBrk="1" latinLnBrk="0" hangingPunct="1">
      <a:defRPr sz="1333" kern="1200">
        <a:solidFill>
          <a:schemeClr val="tx1"/>
        </a:solidFill>
        <a:latin typeface="+mn-lt"/>
        <a:ea typeface="+mn-ea"/>
        <a:cs typeface="+mn-cs"/>
      </a:defRPr>
    </a:lvl7pPr>
    <a:lvl8pPr marL="3636417" algn="l" defTabSz="1038977" rtl="0" eaLnBrk="1" latinLnBrk="0" hangingPunct="1">
      <a:defRPr sz="1333" kern="1200">
        <a:solidFill>
          <a:schemeClr val="tx1"/>
        </a:solidFill>
        <a:latin typeface="+mn-lt"/>
        <a:ea typeface="+mn-ea"/>
        <a:cs typeface="+mn-cs"/>
      </a:defRPr>
    </a:lvl8pPr>
    <a:lvl9pPr marL="4155905" algn="l" defTabSz="1038977" rtl="0" eaLnBrk="1" latinLnBrk="0" hangingPunct="1">
      <a:defRPr sz="1333"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56" userDrawn="1">
          <p15:clr>
            <a:srgbClr val="F26B43"/>
          </p15:clr>
        </p15:guide>
        <p15:guide id="2" pos="216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O:\GCMTR\Publikationen\Zukunftsorientierte Themen\Maschinenzeitalter\Maschinenzeitalter\</a:t>
            </a:r>
            <a:r>
              <a:rPr lang="de-DE" err="1"/>
              <a:t>Aktiensparmodelle_WohlstandfürAlle</a:t>
            </a:r>
            <a:endParaRPr lang="de-DE"/>
          </a:p>
        </p:txBody>
      </p:sp>
      <p:sp>
        <p:nvSpPr>
          <p:cNvPr id="4" name="Kopfzeilenplatzhalter 3"/>
          <p:cNvSpPr>
            <a:spLocks noGrp="1"/>
          </p:cNvSpPr>
          <p:nvPr>
            <p:ph type="hdr" sz="quarter"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E5F622-1CE2-435F-88EA-A86CC7D456A4}" type="slidenum">
              <a:rPr lang="de-DE" smtClean="0"/>
              <a:pPr/>
              <a:t>20</a:t>
            </a:fld>
            <a:endParaRPr lang="de-DE"/>
          </a:p>
        </p:txBody>
      </p:sp>
    </p:spTree>
    <p:extLst>
      <p:ext uri="{BB962C8B-B14F-4D97-AF65-F5344CB8AC3E}">
        <p14:creationId xmlns:p14="http://schemas.microsoft.com/office/powerpoint/2010/main" val="80728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endParaRPr lang="de-DE"/>
          </a:p>
        </p:txBody>
      </p:sp>
      <p:sp>
        <p:nvSpPr>
          <p:cNvPr id="5" name="Date Placeholder 4"/>
          <p:cNvSpPr>
            <a:spLocks noGrp="1"/>
          </p:cNvSpPr>
          <p:nvPr>
            <p:ph type="dt" idx="1"/>
          </p:nvPr>
        </p:nvSpPr>
        <p:spPr/>
        <p:txBody>
          <a:bodyPr/>
          <a:lstStyle/>
          <a:p>
            <a:fld id="{B56CFA2C-CF1B-47C9-AD33-8F6892A743D9}" type="datetime1">
              <a:rPr lang="de-DE" smtClean="0"/>
              <a:t>10.12.2025</a:t>
            </a:fld>
            <a:endParaRPr lang="de-DE"/>
          </a:p>
        </p:txBody>
      </p:sp>
      <p:sp>
        <p:nvSpPr>
          <p:cNvPr id="6" name="Footer Placeholder 5"/>
          <p:cNvSpPr>
            <a:spLocks noGrp="1"/>
          </p:cNvSpPr>
          <p:nvPr>
            <p:ph type="ftr" sz="quarter" idx="4"/>
          </p:nvPr>
        </p:nvSpPr>
        <p:spPr/>
        <p:txBody>
          <a:bodyPr/>
          <a:lstStyle/>
          <a:p>
            <a:endParaRPr lang="de-DE"/>
          </a:p>
        </p:txBody>
      </p:sp>
      <p:sp>
        <p:nvSpPr>
          <p:cNvPr id="7" name="Slide Number Placeholder 6"/>
          <p:cNvSpPr>
            <a:spLocks noGrp="1"/>
          </p:cNvSpPr>
          <p:nvPr>
            <p:ph type="sldNum" sz="quarter" idx="5"/>
          </p:nvPr>
        </p:nvSpPr>
        <p:spPr/>
        <p:txBody>
          <a:bodyPr/>
          <a:lstStyle/>
          <a:p>
            <a:fld id="{49E5F622-1CE2-435F-88EA-A86CC7D456A4}" type="slidenum">
              <a:rPr lang="de-DE" smtClean="0"/>
              <a:pPr/>
              <a:t>62</a:t>
            </a:fld>
            <a:endParaRPr lang="de-DE"/>
          </a:p>
        </p:txBody>
      </p:sp>
    </p:spTree>
    <p:extLst>
      <p:ext uri="{BB962C8B-B14F-4D97-AF65-F5344CB8AC3E}">
        <p14:creationId xmlns:p14="http://schemas.microsoft.com/office/powerpoint/2010/main" val="280604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de-DE"/>
          </a:p>
        </p:txBody>
      </p:sp>
      <p:sp>
        <p:nvSpPr>
          <p:cNvPr id="5" name="Date Placeholder 4"/>
          <p:cNvSpPr>
            <a:spLocks noGrp="1"/>
          </p:cNvSpPr>
          <p:nvPr>
            <p:ph type="dt" idx="1"/>
          </p:nvPr>
        </p:nvSpPr>
        <p:spPr/>
        <p:txBody>
          <a:bodyPr/>
          <a:lstStyle/>
          <a:p>
            <a:fld id="{B56CFA2C-CF1B-47C9-AD33-8F6892A743D9}" type="datetime1">
              <a:rPr lang="de-DE" smtClean="0"/>
              <a:t>10.12.2025</a:t>
            </a:fld>
            <a:endParaRPr lang="de-DE"/>
          </a:p>
        </p:txBody>
      </p:sp>
      <p:sp>
        <p:nvSpPr>
          <p:cNvPr id="6" name="Footer Placeholder 5"/>
          <p:cNvSpPr>
            <a:spLocks noGrp="1"/>
          </p:cNvSpPr>
          <p:nvPr>
            <p:ph type="ftr" sz="quarter" idx="4"/>
          </p:nvPr>
        </p:nvSpPr>
        <p:spPr/>
        <p:txBody>
          <a:bodyPr/>
          <a:lstStyle/>
          <a:p>
            <a:endParaRPr lang="de-DE"/>
          </a:p>
        </p:txBody>
      </p:sp>
      <p:sp>
        <p:nvSpPr>
          <p:cNvPr id="7" name="Slide Number Placeholder 6"/>
          <p:cNvSpPr>
            <a:spLocks noGrp="1"/>
          </p:cNvSpPr>
          <p:nvPr>
            <p:ph type="sldNum" sz="quarter" idx="5"/>
          </p:nvPr>
        </p:nvSpPr>
        <p:spPr/>
        <p:txBody>
          <a:bodyPr/>
          <a:lstStyle/>
          <a:p>
            <a:fld id="{49E5F622-1CE2-435F-88EA-A86CC7D456A4}" type="slidenum">
              <a:rPr lang="de-DE" smtClean="0"/>
              <a:pPr/>
              <a:t>84</a:t>
            </a:fld>
            <a:endParaRPr lang="de-DE"/>
          </a:p>
        </p:txBody>
      </p:sp>
    </p:spTree>
    <p:extLst>
      <p:ext uri="{BB962C8B-B14F-4D97-AF65-F5344CB8AC3E}">
        <p14:creationId xmlns:p14="http://schemas.microsoft.com/office/powerpoint/2010/main" val="1597253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6" name="Logo Allianz Global Investors">
            <a:extLst>
              <a:ext uri="{FF2B5EF4-FFF2-40B4-BE49-F238E27FC236}">
                <a16:creationId xmlns:a16="http://schemas.microsoft.com/office/drawing/2014/main" id="{309904FC-5513-E2A2-A380-DA3F713D0F34}"/>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2" name="Key Visual" descr="Picture shows Allianz Global Investors company building">
            <a:extLst>
              <a:ext uri="{FF2B5EF4-FFF2-40B4-BE49-F238E27FC236}">
                <a16:creationId xmlns:a16="http://schemas.microsoft.com/office/drawing/2014/main" id="{C180DFED-1E7E-A09B-E03E-1AA0EFB0E087}"/>
              </a:ext>
            </a:extLst>
          </p:cNvPr>
          <p:cNvSpPr/>
          <p:nvPr userDrawn="1"/>
        </p:nvSpPr>
        <p:spPr bwMode="gray">
          <a:xfrm>
            <a:off x="5335200" y="0"/>
            <a:ext cx="6858000" cy="6858001"/>
          </a:xfrm>
          <a:prstGeom prst="rect">
            <a:avLst/>
          </a:prstGeom>
          <a:blipFill>
            <a:blip r:embed="rId2"/>
            <a:srcRect/>
            <a:stretch>
              <a:fillRect l="-32980" r="-17080"/>
            </a:stretch>
          </a:blip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l"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200" b="0" i="0" u="none" strike="noStrike" cap="none" normalizeH="0" baseline="0" noProof="0">
              <a:ln>
                <a:noFill/>
              </a:ln>
              <a:solidFill>
                <a:schemeClr val="bg1"/>
              </a:solidFill>
              <a:effectLst/>
              <a:latin typeface="Arial" charset="0"/>
            </a:endParaRPr>
          </a:p>
        </p:txBody>
      </p:sp>
      <p:sp>
        <p:nvSpPr>
          <p:cNvPr id="107" name="Title"/>
          <p:cNvSpPr>
            <a:spLocks noGrp="1"/>
          </p:cNvSpPr>
          <p:nvPr>
            <p:ph type="body" sz="quarter" idx="12" hasCustomPrompt="1"/>
          </p:nvPr>
        </p:nvSpPr>
        <p:spPr bwMode="gray">
          <a:xfrm>
            <a:off x="398770" y="2095848"/>
            <a:ext cx="46440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a:t>
            </a:r>
            <a:br>
              <a:rPr lang="en-GB" noProof="0"/>
            </a:br>
            <a:r>
              <a:rPr lang="en-GB" noProof="0"/>
              <a:t>(40–60 pt)</a:t>
            </a:r>
          </a:p>
        </p:txBody>
      </p:sp>
      <p:sp>
        <p:nvSpPr>
          <p:cNvPr id="48" name="Subtitle"/>
          <p:cNvSpPr>
            <a:spLocks noGrp="1"/>
          </p:cNvSpPr>
          <p:nvPr userDrawn="1">
            <p:ph type="body" sz="quarter" idx="14" hasCustomPrompt="1"/>
          </p:nvPr>
        </p:nvSpPr>
        <p:spPr bwMode="gray">
          <a:xfrm>
            <a:off x="398770" y="4810558"/>
            <a:ext cx="46440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sp>
        <p:nvSpPr>
          <p:cNvPr id="57" name="Author"/>
          <p:cNvSpPr>
            <a:spLocks noGrp="1"/>
          </p:cNvSpPr>
          <p:nvPr userDrawn="1">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3" name="Date"/>
          <p:cNvSpPr>
            <a:spLocks noGrp="1"/>
          </p:cNvSpPr>
          <p:nvPr userDrawn="1">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34391083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_Picture placeholder">
    <p:bg>
      <p:bgRef idx="1001">
        <a:schemeClr val="bg1"/>
      </p:bgRef>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5148001" y="0"/>
            <a:ext cx="7044000" cy="4968000"/>
          </a:xfrm>
          <a:solidFill>
            <a:schemeClr val="bg2">
              <a:lumMod val="20000"/>
              <a:lumOff val="80000"/>
            </a:schemeClr>
          </a:solidFill>
        </p:spPr>
        <p:txBody>
          <a:bodyPr/>
          <a:lstStyle>
            <a:lvl1pPr marL="0" indent="0">
              <a:buNone/>
              <a:defRPr/>
            </a:lvl1pPr>
          </a:lstStyle>
          <a:p>
            <a:endParaRPr lang="de-DE"/>
          </a:p>
        </p:txBody>
      </p:sp>
      <p:sp>
        <p:nvSpPr>
          <p:cNvPr id="6" name="Logo Allianz Global Investors">
            <a:extLst>
              <a:ext uri="{FF2B5EF4-FFF2-40B4-BE49-F238E27FC236}">
                <a16:creationId xmlns:a16="http://schemas.microsoft.com/office/drawing/2014/main" id="{BDBED4AD-609F-DE17-7730-A494F18BFDB0}"/>
              </a:ext>
              <a:ext uri="{C183D7F6-B498-43B3-948B-1728B52AA6E4}">
                <adec:decorative xmlns:adec="http://schemas.microsoft.com/office/drawing/2017/decorative" val="1"/>
              </a:ext>
            </a:extLst>
          </p:cNvPr>
          <p:cNvSpPr>
            <a:spLocks noGrp="1" noChangeAspect="1"/>
          </p:cNvSpPr>
          <p:nvPr>
            <p:ph type="pic" sz="quarter" idx="15"/>
          </p:nvPr>
        </p:nvSpPr>
        <p:spPr>
          <a:xfrm>
            <a:off x="10755688"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
        <p:nvSpPr>
          <p:cNvPr id="5" name="Number">
            <a:extLst>
              <a:ext uri="{FF2B5EF4-FFF2-40B4-BE49-F238E27FC236}">
                <a16:creationId xmlns:a16="http://schemas.microsoft.com/office/drawing/2014/main" id="{58F839D5-0966-688B-2C36-35BC00C8E0B5}"/>
              </a:ext>
            </a:extLst>
          </p:cNvPr>
          <p:cNvSpPr>
            <a:spLocks noGrp="1"/>
          </p:cNvSpPr>
          <p:nvPr>
            <p:ph type="body" idx="1" hasCustomPrompt="1"/>
          </p:nvPr>
        </p:nvSpPr>
        <p:spPr bwMode="gray">
          <a:xfrm>
            <a:off x="400667" y="366523"/>
            <a:ext cx="4350272"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a:t>01</a:t>
            </a:r>
          </a:p>
        </p:txBody>
      </p:sp>
      <p:sp>
        <p:nvSpPr>
          <p:cNvPr id="8" name="Title">
            <a:extLst>
              <a:ext uri="{FF2B5EF4-FFF2-40B4-BE49-F238E27FC236}">
                <a16:creationId xmlns:a16="http://schemas.microsoft.com/office/drawing/2014/main" id="{0D70220F-0897-8617-2B53-4BD663622CB5}"/>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a:t>Name of chapter     </a:t>
            </a:r>
            <a:br>
              <a:rPr lang="en-GB" noProof="0"/>
            </a:br>
            <a:r>
              <a:rPr lang="en-GB" noProof="0"/>
              <a:t>(44 </a:t>
            </a:r>
            <a:r>
              <a:rPr lang="en-GB" noProof="0" err="1"/>
              <a:t>pt</a:t>
            </a:r>
            <a:r>
              <a:rPr lang="en-GB" noProof="0"/>
              <a:t>)</a:t>
            </a:r>
          </a:p>
        </p:txBody>
      </p:sp>
      <p:sp>
        <p:nvSpPr>
          <p:cNvPr id="3" name="Subtitle">
            <a:extLst>
              <a:ext uri="{FF2B5EF4-FFF2-40B4-BE49-F238E27FC236}">
                <a16:creationId xmlns:a16="http://schemas.microsoft.com/office/drawing/2014/main" id="{6C610E4B-DACF-91C3-46F2-311DE2327C17}"/>
              </a:ext>
            </a:extLst>
          </p:cNvPr>
          <p:cNvSpPr>
            <a:spLocks noGrp="1"/>
          </p:cNvSpPr>
          <p:nvPr>
            <p:ph type="body" sz="quarter" idx="11" hasCustomPrompt="1"/>
          </p:nvPr>
        </p:nvSpPr>
        <p:spPr bwMode="gray">
          <a:xfrm>
            <a:off x="394677" y="4751842"/>
            <a:ext cx="4349711" cy="215444"/>
          </a:xfrm>
        </p:spPr>
        <p:txBody>
          <a:bodyPr anchor="b">
            <a:spAutoFit/>
          </a:bodyPr>
          <a:lstStyle>
            <a:lvl1pPr marL="0" indent="0">
              <a:spcBef>
                <a:spcPts val="0"/>
              </a:spcBef>
              <a:spcAft>
                <a:spcPts val="0"/>
              </a:spcAft>
              <a:buFont typeface="Arial" panose="020B0604020202020204" pitchFamily="34" charset="0"/>
              <a:buNone/>
              <a:defRPr sz="1400">
                <a:solidFill>
                  <a:schemeClr val="tx2"/>
                </a:solidFill>
              </a:defRPr>
            </a:lvl1pPr>
            <a:lvl2pPr marL="184150" indent="0">
              <a:buNone/>
              <a:defRPr/>
            </a:lvl2pPr>
            <a:lvl3pPr marL="360362" indent="0">
              <a:buNone/>
              <a:defRPr/>
            </a:lvl3pPr>
            <a:lvl4pPr marL="539750" indent="0">
              <a:buNone/>
              <a:defRPr/>
            </a:lvl4pPr>
            <a:lvl5pPr marL="720725" indent="0">
              <a:buNone/>
              <a:defRPr/>
            </a:lvl5pPr>
          </a:lstStyle>
          <a:p>
            <a:pPr lvl="0"/>
            <a:r>
              <a:rPr lang="en-GB" noProof="0"/>
              <a:t>Subtitle</a:t>
            </a:r>
          </a:p>
        </p:txBody>
      </p:sp>
      <p:sp>
        <p:nvSpPr>
          <p:cNvPr id="4" name="Slide number">
            <a:extLst>
              <a:ext uri="{FF2B5EF4-FFF2-40B4-BE49-F238E27FC236}">
                <a16:creationId xmlns:a16="http://schemas.microsoft.com/office/drawing/2014/main" id="{286433AE-3160-5AD4-7B7F-79ADA1B8A0C5}"/>
              </a:ext>
            </a:extLst>
          </p:cNvPr>
          <p:cNvSpPr txBox="1"/>
          <p:nvPr userDrawn="1"/>
        </p:nvSpPr>
        <p:spPr>
          <a:xfrm>
            <a:off x="10309581"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a:solidFill>
                <a:schemeClr val="tx2"/>
              </a:solidFill>
              <a:latin typeface="Arial" panose="020B0604020202020204" pitchFamily="34" charset="0"/>
            </a:endParaRPr>
          </a:p>
        </p:txBody>
      </p:sp>
    </p:spTree>
    <p:extLst>
      <p:ext uri="{BB962C8B-B14F-4D97-AF65-F5344CB8AC3E}">
        <p14:creationId xmlns:p14="http://schemas.microsoft.com/office/powerpoint/2010/main" val="26134706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Picture placeholder_Dark Blue">
    <p:bg>
      <p:bgPr>
        <a:solidFill>
          <a:schemeClr val="accent1"/>
        </a:solidFill>
        <a:effectLst/>
      </p:bgPr>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5148001" y="7015"/>
            <a:ext cx="7044000" cy="4968000"/>
          </a:xfrm>
          <a:solidFill>
            <a:schemeClr val="bg2">
              <a:lumMod val="20000"/>
              <a:lumOff val="80000"/>
            </a:schemeClr>
          </a:solidFill>
        </p:spPr>
        <p:txBody>
          <a:bodyPr/>
          <a:lstStyle>
            <a:lvl1pPr marL="0" indent="0">
              <a:buNone/>
              <a:defRPr/>
            </a:lvl1pPr>
          </a:lstStyle>
          <a:p>
            <a:endParaRPr lang="de-DE"/>
          </a:p>
        </p:txBody>
      </p:sp>
      <p:sp>
        <p:nvSpPr>
          <p:cNvPr id="6" name="Logo Allianz Global Investors">
            <a:extLst>
              <a:ext uri="{FF2B5EF4-FFF2-40B4-BE49-F238E27FC236}">
                <a16:creationId xmlns:a16="http://schemas.microsoft.com/office/drawing/2014/main" id="{37CF5EEF-28CD-C447-7BD0-3501E1E9D9C2}"/>
              </a:ext>
              <a:ext uri="{C183D7F6-B498-43B3-948B-1728B52AA6E4}">
                <adec:decorative xmlns:adec="http://schemas.microsoft.com/office/drawing/2017/decorative" val="1"/>
              </a:ext>
            </a:extLst>
          </p:cNvPr>
          <p:cNvSpPr>
            <a:spLocks noGrp="1" noChangeAspect="1"/>
          </p:cNvSpPr>
          <p:nvPr>
            <p:ph type="pic" sz="quarter" idx="15"/>
          </p:nvPr>
        </p:nvSpPr>
        <p:spPr>
          <a:xfrm>
            <a:off x="10747126"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
        <p:nvSpPr>
          <p:cNvPr id="2" name="Number">
            <a:extLst>
              <a:ext uri="{FF2B5EF4-FFF2-40B4-BE49-F238E27FC236}">
                <a16:creationId xmlns:a16="http://schemas.microsoft.com/office/drawing/2014/main" id="{D5FA630F-8F85-2C06-8992-C651107DD8DE}"/>
              </a:ext>
            </a:extLst>
          </p:cNvPr>
          <p:cNvSpPr>
            <a:spLocks noGrp="1"/>
          </p:cNvSpPr>
          <p:nvPr>
            <p:ph type="body" idx="1" hasCustomPrompt="1"/>
          </p:nvPr>
        </p:nvSpPr>
        <p:spPr bwMode="gray">
          <a:xfrm>
            <a:off x="400667" y="366523"/>
            <a:ext cx="4350271"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a:t>01</a:t>
            </a:r>
          </a:p>
        </p:txBody>
      </p:sp>
      <p:sp>
        <p:nvSpPr>
          <p:cNvPr id="5" name="Title">
            <a:extLst>
              <a:ext uri="{FF2B5EF4-FFF2-40B4-BE49-F238E27FC236}">
                <a16:creationId xmlns:a16="http://schemas.microsoft.com/office/drawing/2014/main" id="{D2AFB818-5CB6-05F4-A03E-09A86E540161}"/>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bg1"/>
                </a:solidFill>
                <a:ea typeface="+mn-ea"/>
                <a:cs typeface="+mn-cs"/>
              </a:defRPr>
            </a:lvl1pPr>
          </a:lstStyle>
          <a:p>
            <a:pPr marL="0" lvl="0" indent="0">
              <a:lnSpc>
                <a:spcPct val="90000"/>
              </a:lnSpc>
              <a:buFont typeface="Wingdings" panose="05000000000000000000" pitchFamily="2" charset="2"/>
              <a:buNone/>
            </a:pPr>
            <a:r>
              <a:rPr lang="en-GB" noProof="0"/>
              <a:t>Name of chapter     </a:t>
            </a:r>
            <a:br>
              <a:rPr lang="en-GB" noProof="0"/>
            </a:br>
            <a:r>
              <a:rPr lang="en-GB" noProof="0"/>
              <a:t>(44 </a:t>
            </a:r>
            <a:r>
              <a:rPr lang="en-GB" noProof="0" err="1"/>
              <a:t>pt</a:t>
            </a:r>
            <a:r>
              <a:rPr lang="en-GB" noProof="0"/>
              <a:t>)</a:t>
            </a:r>
          </a:p>
        </p:txBody>
      </p:sp>
      <p:sp>
        <p:nvSpPr>
          <p:cNvPr id="18" name="Subtitle">
            <a:extLst>
              <a:ext uri="{FF2B5EF4-FFF2-40B4-BE49-F238E27FC236}">
                <a16:creationId xmlns:a16="http://schemas.microsoft.com/office/drawing/2014/main" id="{B35C9DB6-6AB3-451C-A3A4-ACDF47A8045B}"/>
              </a:ext>
            </a:extLst>
          </p:cNvPr>
          <p:cNvSpPr>
            <a:spLocks noGrp="1"/>
          </p:cNvSpPr>
          <p:nvPr>
            <p:ph type="body" sz="quarter" idx="14" hasCustomPrompt="1"/>
          </p:nvPr>
        </p:nvSpPr>
        <p:spPr bwMode="gray">
          <a:xfrm>
            <a:off x="401230" y="4752000"/>
            <a:ext cx="4318554" cy="215444"/>
          </a:xfrm>
          <a:noFill/>
          <a:ln w="9525">
            <a:noFill/>
            <a:miter lim="800000"/>
            <a:headEnd/>
            <a:tailEnd/>
          </a:ln>
          <a:effectLst/>
        </p:spPr>
        <p:txBody>
          <a:bodyPr vert="horz" wrap="square" lIns="0" tIns="0" rIns="0" bIns="0" numCol="1" anchor="b" anchorCtr="0" compatLnSpc="1">
            <a:prstTxWarp prst="textNoShape">
              <a:avLst/>
            </a:prstTxWarp>
          </a:bodyPr>
          <a:lstStyle>
            <a:lvl1pPr marL="0" indent="0">
              <a:buNone/>
              <a:defRPr lang="en-GB" sz="1400" b="0" noProof="0" dirty="0">
                <a:solidFill>
                  <a:schemeClr val="bg1"/>
                </a:solidFill>
              </a:defRPr>
            </a:lvl1pPr>
          </a:lstStyle>
          <a:p>
            <a:pPr marL="158282" lvl="0" indent="-158282">
              <a:spcBef>
                <a:spcPts val="0"/>
              </a:spcBef>
              <a:spcAft>
                <a:spcPts val="0"/>
              </a:spcAft>
            </a:pPr>
            <a:r>
              <a:rPr lang="en-GB" noProof="0"/>
              <a:t>Subtitle</a:t>
            </a:r>
          </a:p>
        </p:txBody>
      </p:sp>
      <p:sp>
        <p:nvSpPr>
          <p:cNvPr id="4" name="Slide number">
            <a:extLst>
              <a:ext uri="{FF2B5EF4-FFF2-40B4-BE49-F238E27FC236}">
                <a16:creationId xmlns:a16="http://schemas.microsoft.com/office/drawing/2014/main" id="{284E9176-D64E-B7FC-4A50-0249FECD4B32}"/>
              </a:ext>
            </a:extLst>
          </p:cNvPr>
          <p:cNvSpPr txBox="1"/>
          <p:nvPr userDrawn="1"/>
        </p:nvSpPr>
        <p:spPr>
          <a:xfrm>
            <a:off x="10269444"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a:solidFill>
                <a:schemeClr val="bg1"/>
              </a:solidFill>
              <a:latin typeface="Arial" panose="020B0604020202020204" pitchFamily="34" charset="0"/>
            </a:endParaRPr>
          </a:p>
        </p:txBody>
      </p:sp>
    </p:spTree>
    <p:extLst>
      <p:ext uri="{BB962C8B-B14F-4D97-AF65-F5344CB8AC3E}">
        <p14:creationId xmlns:p14="http://schemas.microsoft.com/office/powerpoint/2010/main" val="173044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_White">
    <p:bg>
      <p:bgPr>
        <a:solidFill>
          <a:schemeClr val="bg1"/>
        </a:solidFill>
        <a:effectLst/>
      </p:bgPr>
    </p:bg>
    <p:spTree>
      <p:nvGrpSpPr>
        <p:cNvPr id="1" name=""/>
        <p:cNvGrpSpPr/>
        <p:nvPr/>
      </p:nvGrpSpPr>
      <p:grpSpPr>
        <a:xfrm>
          <a:off x="0" y="0"/>
          <a:ext cx="0" cy="0"/>
          <a:chOff x="0" y="0"/>
          <a:chExt cx="0" cy="0"/>
        </a:xfrm>
      </p:grpSpPr>
      <p:sp>
        <p:nvSpPr>
          <p:cNvPr id="5" name="Number"/>
          <p:cNvSpPr>
            <a:spLocks noGrp="1"/>
          </p:cNvSpPr>
          <p:nvPr>
            <p:ph type="body" idx="1" hasCustomPrompt="1"/>
          </p:nvPr>
        </p:nvSpPr>
        <p:spPr bwMode="gray">
          <a:xfrm>
            <a:off x="395926" y="366522"/>
            <a:ext cx="2672171" cy="945042"/>
          </a:xfrm>
        </p:spPr>
        <p:txBody>
          <a:bodyPr wrap="none" lIns="0" tIns="0" rIns="0" bIns="0" anchor="t" anchorCtr="0"/>
          <a:lstStyle>
            <a:lvl1pPr marL="0" indent="0" algn="l" rtl="0" fontAlgn="base">
              <a:lnSpc>
                <a:spcPct val="100000"/>
              </a:lnSpc>
              <a:spcBef>
                <a:spcPts val="0"/>
              </a:spcBef>
              <a:spcAft>
                <a:spcPct val="0"/>
              </a:spcAft>
              <a:buClrTx/>
              <a:buFontTx/>
              <a:buNone/>
              <a:defRPr lang="en-US" sz="3800" b="0" strike="noStrike" kern="0" spc="0" baseline="0" dirty="0" smtClean="0">
                <a:solidFill>
                  <a:schemeClr val="tx2"/>
                </a:solidFill>
                <a:latin typeface="Arial" panose="020B0604020202020204" pitchFamily="34" charset="0"/>
                <a:ea typeface="+mn-ea"/>
                <a:cs typeface="+mn-cs"/>
              </a:defRPr>
            </a:lvl1pPr>
            <a:lvl2pPr marL="519488" indent="0">
              <a:buNone/>
              <a:defRPr sz="2000"/>
            </a:lvl2pPr>
            <a:lvl3pPr marL="1038977" indent="0">
              <a:buNone/>
              <a:defRPr sz="1867"/>
            </a:lvl3pPr>
            <a:lvl4pPr marL="1558465" indent="0">
              <a:buNone/>
              <a:defRPr sz="1600"/>
            </a:lvl4pPr>
            <a:lvl5pPr marL="2077952" indent="0">
              <a:buNone/>
              <a:defRPr sz="1600"/>
            </a:lvl5pPr>
            <a:lvl6pPr marL="2597440" indent="0">
              <a:buNone/>
              <a:defRPr sz="1600"/>
            </a:lvl6pPr>
            <a:lvl7pPr marL="3116929" indent="0">
              <a:buNone/>
              <a:defRPr sz="1600"/>
            </a:lvl7pPr>
            <a:lvl8pPr marL="3636417" indent="0">
              <a:buNone/>
              <a:defRPr sz="1600"/>
            </a:lvl8pPr>
            <a:lvl9pPr marL="4155905" indent="0">
              <a:buNone/>
              <a:defRPr sz="1600"/>
            </a:lvl9pPr>
          </a:lstStyle>
          <a:p>
            <a:pPr lvl="0"/>
            <a:r>
              <a:rPr lang="en-GB" noProof="0"/>
              <a:t>01</a:t>
            </a:r>
          </a:p>
        </p:txBody>
      </p:sp>
      <p:sp>
        <p:nvSpPr>
          <p:cNvPr id="6" name="Title"/>
          <p:cNvSpPr>
            <a:spLocks noGrp="1"/>
          </p:cNvSpPr>
          <p:nvPr>
            <p:ph type="title" hasCustomPrompt="1"/>
          </p:nvPr>
        </p:nvSpPr>
        <p:spPr bwMode="gray">
          <a:xfrm>
            <a:off x="395926" y="1897545"/>
            <a:ext cx="11377762" cy="1495264"/>
          </a:xfrm>
        </p:spPr>
        <p:txBody>
          <a:bodyPr anchor="b" anchorCtr="0"/>
          <a:lstStyle>
            <a:lvl1pPr marL="0" indent="0" algn="l">
              <a:buFont typeface="Wingdings" panose="05000000000000000000" pitchFamily="2" charset="2"/>
              <a:buNone/>
              <a:defRPr lang="en-US" sz="8500" b="0" kern="1200" dirty="0" smtClean="0">
                <a:solidFill>
                  <a:schemeClr val="tx2"/>
                </a:solidFill>
                <a:latin typeface="Arial" panose="020B0604020202020204" pitchFamily="34" charset="0"/>
                <a:ea typeface="+mn-ea"/>
                <a:cs typeface="+mn-cs"/>
              </a:defRPr>
            </a:lvl1pPr>
          </a:lstStyle>
          <a:p>
            <a:r>
              <a:rPr lang="en-GB" noProof="0"/>
              <a:t>Name of chapter</a:t>
            </a:r>
          </a:p>
        </p:txBody>
      </p:sp>
      <p:sp>
        <p:nvSpPr>
          <p:cNvPr id="4" name="Subtitle">
            <a:extLst>
              <a:ext uri="{FF2B5EF4-FFF2-40B4-BE49-F238E27FC236}">
                <a16:creationId xmlns:a16="http://schemas.microsoft.com/office/drawing/2014/main" id="{B75E64CD-D5B3-6705-6EEB-7A45AA5358B8}"/>
              </a:ext>
            </a:extLst>
          </p:cNvPr>
          <p:cNvSpPr>
            <a:spLocks noGrp="1"/>
          </p:cNvSpPr>
          <p:nvPr>
            <p:ph type="body" sz="quarter" idx="16" hasCustomPrompt="1"/>
          </p:nvPr>
        </p:nvSpPr>
        <p:spPr>
          <a:xfrm>
            <a:off x="4296488" y="3421520"/>
            <a:ext cx="7477200" cy="1177245"/>
          </a:xfrm>
        </p:spPr>
        <p:txBody>
          <a:bodyPr anchor="t">
            <a:spAutoFit/>
          </a:bodyPr>
          <a:lstStyle>
            <a:lvl1pPr marL="0" indent="0">
              <a:lnSpc>
                <a:spcPct val="90000"/>
              </a:lnSpc>
              <a:spcBef>
                <a:spcPts val="0"/>
              </a:spcBef>
              <a:spcAft>
                <a:spcPts val="0"/>
              </a:spcAft>
              <a:buNone/>
              <a:defRPr sz="8500">
                <a:solidFill>
                  <a:schemeClr val="accent4"/>
                </a:solidFill>
              </a:defRPr>
            </a:lvl1pPr>
          </a:lstStyle>
          <a:p>
            <a:pPr lvl="0"/>
            <a:r>
              <a:rPr lang="en-GB"/>
              <a:t>Subtitle</a:t>
            </a:r>
          </a:p>
        </p:txBody>
      </p:sp>
    </p:spTree>
    <p:extLst>
      <p:ext uri="{BB962C8B-B14F-4D97-AF65-F5344CB8AC3E}">
        <p14:creationId xmlns:p14="http://schemas.microsoft.com/office/powerpoint/2010/main" val="356470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bg>
      <p:bgPr>
        <a:solidFill>
          <a:schemeClr val="accent4"/>
        </a:solidFill>
        <a:effectLst/>
      </p:bgPr>
    </p:bg>
    <p:spTree>
      <p:nvGrpSpPr>
        <p:cNvPr id="1" name=""/>
        <p:cNvGrpSpPr/>
        <p:nvPr/>
      </p:nvGrpSpPr>
      <p:grpSpPr>
        <a:xfrm>
          <a:off x="0" y="0"/>
          <a:ext cx="0" cy="0"/>
          <a:chOff x="0" y="0"/>
          <a:chExt cx="0" cy="0"/>
        </a:xfrm>
      </p:grpSpPr>
      <p:sp>
        <p:nvSpPr>
          <p:cNvPr id="2" name="Logo Allianz Global Investors">
            <a:extLst>
              <a:ext uri="{FF2B5EF4-FFF2-40B4-BE49-F238E27FC236}">
                <a16:creationId xmlns:a16="http://schemas.microsoft.com/office/drawing/2014/main" id="{7CE70B20-4DEA-72F7-97FD-777640FC890B}"/>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latin typeface="Arial" panose="020B0604020202020204" pitchFamily="34" charset="0"/>
            </a:endParaRPr>
          </a:p>
        </p:txBody>
      </p:sp>
      <p:sp>
        <p:nvSpPr>
          <p:cNvPr id="5" name="Number"/>
          <p:cNvSpPr>
            <a:spLocks noGrp="1"/>
          </p:cNvSpPr>
          <p:nvPr>
            <p:ph type="body" idx="1" hasCustomPrompt="1"/>
          </p:nvPr>
        </p:nvSpPr>
        <p:spPr bwMode="gray">
          <a:xfrm>
            <a:off x="395926" y="366522"/>
            <a:ext cx="2672171" cy="945042"/>
          </a:xfrm>
        </p:spPr>
        <p:txBody>
          <a:bodyPr wrap="none" lIns="0" tIns="0" rIns="0" bIns="0" anchor="t" anchorCtr="0"/>
          <a:lstStyle>
            <a:lvl1pPr marL="0" indent="0" algn="l" rtl="0" fontAlgn="base">
              <a:lnSpc>
                <a:spcPct val="100000"/>
              </a:lnSpc>
              <a:spcBef>
                <a:spcPts val="0"/>
              </a:spcBef>
              <a:spcAft>
                <a:spcPct val="0"/>
              </a:spcAft>
              <a:buClrTx/>
              <a:buFontTx/>
              <a:buNone/>
              <a:defRPr lang="en-US" sz="3800" b="0" strike="noStrike" kern="0" spc="0" baseline="0" dirty="0" smtClean="0">
                <a:solidFill>
                  <a:schemeClr val="accent1"/>
                </a:solidFill>
                <a:latin typeface="Arial" panose="020B0604020202020204" pitchFamily="34" charset="0"/>
                <a:ea typeface="+mn-ea"/>
                <a:cs typeface="+mn-cs"/>
              </a:defRPr>
            </a:lvl1pPr>
            <a:lvl2pPr marL="519488" indent="0">
              <a:buNone/>
              <a:defRPr sz="2000"/>
            </a:lvl2pPr>
            <a:lvl3pPr marL="1038977" indent="0">
              <a:buNone/>
              <a:defRPr sz="1867"/>
            </a:lvl3pPr>
            <a:lvl4pPr marL="1558465" indent="0">
              <a:buNone/>
              <a:defRPr sz="1600"/>
            </a:lvl4pPr>
            <a:lvl5pPr marL="2077952" indent="0">
              <a:buNone/>
              <a:defRPr sz="1600"/>
            </a:lvl5pPr>
            <a:lvl6pPr marL="2597440" indent="0">
              <a:buNone/>
              <a:defRPr sz="1600"/>
            </a:lvl6pPr>
            <a:lvl7pPr marL="3116929" indent="0">
              <a:buNone/>
              <a:defRPr sz="1600"/>
            </a:lvl7pPr>
            <a:lvl8pPr marL="3636417" indent="0">
              <a:buNone/>
              <a:defRPr sz="1600"/>
            </a:lvl8pPr>
            <a:lvl9pPr marL="4155905" indent="0">
              <a:buNone/>
              <a:defRPr sz="1600"/>
            </a:lvl9pPr>
          </a:lstStyle>
          <a:p>
            <a:pPr lvl="0"/>
            <a:r>
              <a:rPr lang="en-GB" noProof="0"/>
              <a:t>01</a:t>
            </a:r>
          </a:p>
        </p:txBody>
      </p:sp>
      <p:sp>
        <p:nvSpPr>
          <p:cNvPr id="4" name="Title">
            <a:extLst>
              <a:ext uri="{FF2B5EF4-FFF2-40B4-BE49-F238E27FC236}">
                <a16:creationId xmlns:a16="http://schemas.microsoft.com/office/drawing/2014/main" id="{92FB9740-B6E1-43C9-22E6-1A290E5C9594}"/>
              </a:ext>
            </a:extLst>
          </p:cNvPr>
          <p:cNvSpPr>
            <a:spLocks noGrp="1"/>
          </p:cNvSpPr>
          <p:nvPr>
            <p:ph type="title" hasCustomPrompt="1"/>
          </p:nvPr>
        </p:nvSpPr>
        <p:spPr bwMode="gray">
          <a:xfrm>
            <a:off x="395926" y="1897545"/>
            <a:ext cx="11378316" cy="1495264"/>
          </a:xfrm>
        </p:spPr>
        <p:txBody>
          <a:bodyPr anchor="b" anchorCtr="0"/>
          <a:lstStyle>
            <a:lvl1pPr marL="0" indent="0" algn="l">
              <a:buFont typeface="Wingdings" panose="05000000000000000000" pitchFamily="2" charset="2"/>
              <a:buNone/>
              <a:defRPr lang="en-US" sz="8500" b="0" kern="1200" dirty="0" smtClean="0">
                <a:solidFill>
                  <a:schemeClr val="accent1"/>
                </a:solidFill>
                <a:latin typeface="Arial" panose="020B0604020202020204" pitchFamily="34" charset="0"/>
                <a:ea typeface="+mn-ea"/>
                <a:cs typeface="+mn-cs"/>
              </a:defRPr>
            </a:lvl1pPr>
          </a:lstStyle>
          <a:p>
            <a:r>
              <a:rPr lang="en-GB" noProof="0"/>
              <a:t>Name of chapter</a:t>
            </a:r>
          </a:p>
        </p:txBody>
      </p:sp>
      <p:sp>
        <p:nvSpPr>
          <p:cNvPr id="7" name="Subtitle">
            <a:extLst>
              <a:ext uri="{FF2B5EF4-FFF2-40B4-BE49-F238E27FC236}">
                <a16:creationId xmlns:a16="http://schemas.microsoft.com/office/drawing/2014/main" id="{28955D04-FE4B-9BBC-6AE5-26F4AF48A5FA}"/>
              </a:ext>
            </a:extLst>
          </p:cNvPr>
          <p:cNvSpPr>
            <a:spLocks noGrp="1"/>
          </p:cNvSpPr>
          <p:nvPr>
            <p:ph type="body" sz="quarter" idx="16" hasCustomPrompt="1"/>
          </p:nvPr>
        </p:nvSpPr>
        <p:spPr>
          <a:xfrm>
            <a:off x="4297042" y="3421520"/>
            <a:ext cx="7477200" cy="1177245"/>
          </a:xfrm>
        </p:spPr>
        <p:txBody>
          <a:bodyPr anchor="t">
            <a:spAutoFit/>
          </a:bodyPr>
          <a:lstStyle>
            <a:lvl1pPr marL="0" indent="0">
              <a:lnSpc>
                <a:spcPct val="90000"/>
              </a:lnSpc>
              <a:spcBef>
                <a:spcPts val="0"/>
              </a:spcBef>
              <a:spcAft>
                <a:spcPts val="0"/>
              </a:spcAft>
              <a:buNone/>
              <a:defRPr sz="8500">
                <a:solidFill>
                  <a:schemeClr val="bg1"/>
                </a:solidFill>
              </a:defRPr>
            </a:lvl1pPr>
          </a:lstStyle>
          <a:p>
            <a:pPr lvl="0"/>
            <a:r>
              <a:rPr lang="en-GB"/>
              <a:t>Subtitle</a:t>
            </a:r>
          </a:p>
        </p:txBody>
      </p:sp>
      <p:sp>
        <p:nvSpPr>
          <p:cNvPr id="3" name="Slide number">
            <a:extLst>
              <a:ext uri="{FF2B5EF4-FFF2-40B4-BE49-F238E27FC236}">
                <a16:creationId xmlns:a16="http://schemas.microsoft.com/office/drawing/2014/main" id="{68FB5753-3FFF-ADDF-50DD-756C8A6482F0}"/>
              </a:ext>
            </a:extLst>
          </p:cNvP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a:solidFill>
                <a:schemeClr val="bg1"/>
              </a:solidFill>
              <a:latin typeface="Arial" panose="020B0604020202020204" pitchFamily="34" charset="0"/>
            </a:endParaRPr>
          </a:p>
        </p:txBody>
      </p:sp>
    </p:spTree>
    <p:extLst>
      <p:ext uri="{BB962C8B-B14F-4D97-AF65-F5344CB8AC3E}">
        <p14:creationId xmlns:p14="http://schemas.microsoft.com/office/powerpoint/2010/main" val="67970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_2_Dark Blue">
    <p:bg>
      <p:bgPr>
        <a:solidFill>
          <a:schemeClr val="accent1"/>
        </a:solidFill>
        <a:effectLst/>
      </p:bgPr>
    </p:bg>
    <p:spTree>
      <p:nvGrpSpPr>
        <p:cNvPr id="1" name=""/>
        <p:cNvGrpSpPr/>
        <p:nvPr/>
      </p:nvGrpSpPr>
      <p:grpSpPr>
        <a:xfrm>
          <a:off x="0" y="0"/>
          <a:ext cx="0" cy="0"/>
          <a:chOff x="0" y="0"/>
          <a:chExt cx="0" cy="0"/>
        </a:xfrm>
      </p:grpSpPr>
      <p:sp>
        <p:nvSpPr>
          <p:cNvPr id="2" name="Logo Allianz Global Investors">
            <a:extLst>
              <a:ext uri="{FF2B5EF4-FFF2-40B4-BE49-F238E27FC236}">
                <a16:creationId xmlns:a16="http://schemas.microsoft.com/office/drawing/2014/main" id="{63EBFA2E-919D-D649-9362-C89EC0495715}"/>
              </a:ext>
              <a:ext uri="{C183D7F6-B498-43B3-948B-1728B52AA6E4}">
                <adec:decorative xmlns:adec="http://schemas.microsoft.com/office/drawing/2017/decorative" val="1"/>
              </a:ext>
            </a:extLst>
          </p:cNvPr>
          <p:cNvSpPr>
            <a:spLocks noEditPoints="1"/>
          </p:cNvSpPr>
          <p:nvPr userDrawn="1"/>
        </p:nvSpPr>
        <p:spPr bwMode="gray">
          <a:xfrm>
            <a:off x="10756888"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noAutofit/>
          </a:bodyPr>
          <a:lstStyle/>
          <a:p>
            <a:endParaRPr lang="en-GB" sz="1777" noProof="0">
              <a:latin typeface="Arial" panose="020B0604020202020204" pitchFamily="34" charset="0"/>
            </a:endParaRPr>
          </a:p>
        </p:txBody>
      </p:sp>
      <p:sp>
        <p:nvSpPr>
          <p:cNvPr id="6" name="Title"/>
          <p:cNvSpPr>
            <a:spLocks noGrp="1"/>
          </p:cNvSpPr>
          <p:nvPr>
            <p:ph type="title" hasCustomPrompt="1"/>
          </p:nvPr>
        </p:nvSpPr>
        <p:spPr bwMode="gray">
          <a:xfrm>
            <a:off x="-240000" y="1051725"/>
            <a:ext cx="12672000" cy="2769989"/>
          </a:xfrm>
          <a:noFill/>
          <a:ln w="9525">
            <a:noFill/>
            <a:miter lim="800000"/>
            <a:headEnd/>
            <a:tailEnd/>
          </a:ln>
          <a:effectLst/>
        </p:spPr>
        <p:txBody>
          <a:bodyPr vert="horz" wrap="square" lIns="0" tIns="0" rIns="0" bIns="0" numCol="1" anchor="b" anchorCtr="0" compatLnSpc="1">
            <a:prstTxWarp prst="textNoShape">
              <a:avLst/>
            </a:prstTxWarp>
            <a:noAutofit/>
          </a:bodyPr>
          <a:lstStyle>
            <a:lvl1pPr algn="r">
              <a:defRPr lang="en-GB" sz="20000" b="0" kern="1200" noProof="0" dirty="0">
                <a:solidFill>
                  <a:schemeClr val="bg1"/>
                </a:solidFill>
                <a:ea typeface="+mn-ea"/>
                <a:cs typeface="+mn-cs"/>
              </a:defRPr>
            </a:lvl1pPr>
          </a:lstStyle>
          <a:p>
            <a:pPr marL="0" lvl="0" indent="0">
              <a:lnSpc>
                <a:spcPct val="90000"/>
              </a:lnSpc>
              <a:buFont typeface="Wingdings" panose="05000000000000000000" pitchFamily="2" charset="2"/>
              <a:buNone/>
            </a:pPr>
            <a:r>
              <a:rPr lang="en-GB" noProof="0"/>
              <a:t>Chapter</a:t>
            </a:r>
          </a:p>
        </p:txBody>
      </p:sp>
      <p:sp>
        <p:nvSpPr>
          <p:cNvPr id="7" name="Subtitle">
            <a:extLst>
              <a:ext uri="{FF2B5EF4-FFF2-40B4-BE49-F238E27FC236}">
                <a16:creationId xmlns:a16="http://schemas.microsoft.com/office/drawing/2014/main" id="{1B412F4F-CB72-D038-184D-90A9D2CC94FD}"/>
              </a:ext>
            </a:extLst>
          </p:cNvPr>
          <p:cNvSpPr>
            <a:spLocks noGrp="1"/>
          </p:cNvSpPr>
          <p:nvPr>
            <p:ph type="body" sz="quarter" idx="16" hasCustomPrompt="1"/>
          </p:nvPr>
        </p:nvSpPr>
        <p:spPr>
          <a:xfrm>
            <a:off x="-240000" y="3526296"/>
            <a:ext cx="12672000" cy="2769989"/>
          </a:xfrm>
        </p:spPr>
        <p:txBody>
          <a:bodyPr wrap="square" anchor="t">
            <a:noAutofit/>
          </a:bodyPr>
          <a:lstStyle>
            <a:lvl1pPr marL="0" indent="0" algn="l">
              <a:lnSpc>
                <a:spcPct val="90000"/>
              </a:lnSpc>
              <a:spcBef>
                <a:spcPts val="0"/>
              </a:spcBef>
              <a:spcAft>
                <a:spcPts val="0"/>
              </a:spcAft>
              <a:buNone/>
              <a:defRPr sz="20000">
                <a:solidFill>
                  <a:schemeClr val="accent4"/>
                </a:solidFill>
              </a:defRPr>
            </a:lvl1pPr>
          </a:lstStyle>
          <a:p>
            <a:pPr lvl="0"/>
            <a:r>
              <a:rPr lang="en-GB"/>
              <a:t>divider</a:t>
            </a:r>
          </a:p>
        </p:txBody>
      </p:sp>
      <p:sp>
        <p:nvSpPr>
          <p:cNvPr id="4" name="Slide number">
            <a:extLst>
              <a:ext uri="{FF2B5EF4-FFF2-40B4-BE49-F238E27FC236}">
                <a16:creationId xmlns:a16="http://schemas.microsoft.com/office/drawing/2014/main" id="{81319F0B-C0E6-7315-D5CA-7C27220555E0}"/>
              </a:ext>
            </a:extLst>
          </p:cNvPr>
          <p:cNvSpPr txBox="1"/>
          <p:nvPr userDrawn="1"/>
        </p:nvSpPr>
        <p:spPr>
          <a:xfrm>
            <a:off x="10278006"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a:solidFill>
                <a:schemeClr val="bg1"/>
              </a:solidFill>
              <a:latin typeface="Arial" panose="020B0604020202020204" pitchFamily="34" charset="0"/>
            </a:endParaRPr>
          </a:p>
        </p:txBody>
      </p:sp>
    </p:spTree>
    <p:extLst>
      <p:ext uri="{BB962C8B-B14F-4D97-AF65-F5344CB8AC3E}">
        <p14:creationId xmlns:p14="http://schemas.microsoft.com/office/powerpoint/2010/main" val="138911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2_White">
    <p:bg>
      <p:bgPr>
        <a:solidFill>
          <a:schemeClr val="bg1"/>
        </a:solidFill>
        <a:effectLst/>
      </p:bgPr>
    </p:bg>
    <p:spTree>
      <p:nvGrpSpPr>
        <p:cNvPr id="1" name=""/>
        <p:cNvGrpSpPr/>
        <p:nvPr/>
      </p:nvGrpSpPr>
      <p:grpSpPr>
        <a:xfrm>
          <a:off x="0" y="0"/>
          <a:ext cx="0" cy="0"/>
          <a:chOff x="0" y="0"/>
          <a:chExt cx="0" cy="0"/>
        </a:xfrm>
      </p:grpSpPr>
      <p:sp>
        <p:nvSpPr>
          <p:cNvPr id="6" name="Title"/>
          <p:cNvSpPr>
            <a:spLocks noGrp="1"/>
          </p:cNvSpPr>
          <p:nvPr>
            <p:ph type="title" hasCustomPrompt="1"/>
          </p:nvPr>
        </p:nvSpPr>
        <p:spPr bwMode="gray">
          <a:xfrm>
            <a:off x="-240000" y="1051725"/>
            <a:ext cx="12672000" cy="2769989"/>
          </a:xfrm>
          <a:noFill/>
          <a:ln w="9525">
            <a:noFill/>
            <a:miter lim="800000"/>
            <a:headEnd/>
            <a:tailEnd/>
          </a:ln>
          <a:effectLst/>
        </p:spPr>
        <p:txBody>
          <a:bodyPr vert="horz" wrap="square" lIns="0" tIns="0" rIns="0" bIns="0" numCol="1" anchor="b" anchorCtr="0" compatLnSpc="1">
            <a:prstTxWarp prst="textNoShape">
              <a:avLst/>
            </a:prstTxWarp>
          </a:bodyPr>
          <a:lstStyle>
            <a:lvl1pPr algn="r">
              <a:defRPr lang="en-GB" sz="200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a:t>Chapter</a:t>
            </a:r>
          </a:p>
        </p:txBody>
      </p:sp>
      <p:sp>
        <p:nvSpPr>
          <p:cNvPr id="7" name="Subtitle">
            <a:extLst>
              <a:ext uri="{FF2B5EF4-FFF2-40B4-BE49-F238E27FC236}">
                <a16:creationId xmlns:a16="http://schemas.microsoft.com/office/drawing/2014/main" id="{1B412F4F-CB72-D038-184D-90A9D2CC94FD}"/>
              </a:ext>
            </a:extLst>
          </p:cNvPr>
          <p:cNvSpPr>
            <a:spLocks noGrp="1"/>
          </p:cNvSpPr>
          <p:nvPr>
            <p:ph type="body" sz="quarter" idx="16" hasCustomPrompt="1"/>
          </p:nvPr>
        </p:nvSpPr>
        <p:spPr>
          <a:xfrm>
            <a:off x="-240000" y="3526295"/>
            <a:ext cx="12672000" cy="2769989"/>
          </a:xfrm>
        </p:spPr>
        <p:txBody>
          <a:bodyPr wrap="square" anchor="t">
            <a:spAutoFit/>
          </a:bodyPr>
          <a:lstStyle>
            <a:lvl1pPr marL="0" indent="0" algn="l">
              <a:lnSpc>
                <a:spcPct val="90000"/>
              </a:lnSpc>
              <a:spcBef>
                <a:spcPts val="0"/>
              </a:spcBef>
              <a:spcAft>
                <a:spcPts val="0"/>
              </a:spcAft>
              <a:buNone/>
              <a:defRPr sz="20000">
                <a:solidFill>
                  <a:schemeClr val="accent4"/>
                </a:solidFill>
              </a:defRPr>
            </a:lvl1pPr>
          </a:lstStyle>
          <a:p>
            <a:pPr lvl="0"/>
            <a:r>
              <a:rPr lang="en-GB"/>
              <a:t>divider</a:t>
            </a:r>
          </a:p>
        </p:txBody>
      </p:sp>
    </p:spTree>
    <p:extLst>
      <p:ext uri="{BB962C8B-B14F-4D97-AF65-F5344CB8AC3E}">
        <p14:creationId xmlns:p14="http://schemas.microsoft.com/office/powerpoint/2010/main" val="177951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_Big">
    <p:bg>
      <p:bgPr>
        <a:solidFill>
          <a:schemeClr val="accent4"/>
        </a:solidFill>
        <a:effectLst/>
      </p:bgPr>
    </p:bg>
    <p:spTree>
      <p:nvGrpSpPr>
        <p:cNvPr id="1" name=""/>
        <p:cNvGrpSpPr/>
        <p:nvPr/>
      </p:nvGrpSpPr>
      <p:grpSpPr>
        <a:xfrm>
          <a:off x="0" y="0"/>
          <a:ext cx="0" cy="0"/>
          <a:chOff x="0" y="0"/>
          <a:chExt cx="0" cy="0"/>
        </a:xfrm>
      </p:grpSpPr>
      <p:sp>
        <p:nvSpPr>
          <p:cNvPr id="14" name="Logo Allianz Global Investors">
            <a:extLst>
              <a:ext uri="{FF2B5EF4-FFF2-40B4-BE49-F238E27FC236}">
                <a16:creationId xmlns:a16="http://schemas.microsoft.com/office/drawing/2014/main" id="{BBEBCACA-42B6-4509-B91B-DBF262BDE135}"/>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latin typeface="Arial" panose="020B0604020202020204" pitchFamily="34" charset="0"/>
            </a:endParaRPr>
          </a:p>
        </p:txBody>
      </p:sp>
      <p:sp>
        <p:nvSpPr>
          <p:cNvPr id="6" name="Title"/>
          <p:cNvSpPr>
            <a:spLocks noGrp="1"/>
          </p:cNvSpPr>
          <p:nvPr>
            <p:ph type="title" hasCustomPrompt="1"/>
          </p:nvPr>
        </p:nvSpPr>
        <p:spPr bwMode="gray">
          <a:xfrm>
            <a:off x="-393667" y="3330430"/>
            <a:ext cx="12963038" cy="1326987"/>
          </a:xfrm>
        </p:spPr>
        <p:txBody>
          <a:bodyPr anchor="ctr" anchorCtr="0"/>
          <a:lstStyle>
            <a:lvl1pPr marL="0" indent="0" algn="l">
              <a:lnSpc>
                <a:spcPts val="20000"/>
              </a:lnSpc>
              <a:buFont typeface="Wingdings" panose="05000000000000000000" pitchFamily="2" charset="2"/>
              <a:buNone/>
              <a:tabLst>
                <a:tab pos="1968500" algn="l"/>
                <a:tab pos="12623800" algn="r"/>
              </a:tabLst>
              <a:defRPr lang="en-US" sz="25000" b="0" kern="1200" dirty="0" smtClean="0">
                <a:solidFill>
                  <a:schemeClr val="bg1"/>
                </a:solidFill>
                <a:latin typeface="Arial" panose="020B0604020202020204" pitchFamily="34" charset="0"/>
                <a:ea typeface="+mn-ea"/>
                <a:cs typeface="+mn-cs"/>
              </a:defRPr>
            </a:lvl1pPr>
          </a:lstStyle>
          <a:p>
            <a:r>
              <a:rPr lang="en-GB" noProof="0"/>
              <a:t>Chapter</a:t>
            </a:r>
          </a:p>
        </p:txBody>
      </p:sp>
      <p:sp>
        <p:nvSpPr>
          <p:cNvPr id="4" name="Slide number">
            <a:extLst>
              <a:ext uri="{FF2B5EF4-FFF2-40B4-BE49-F238E27FC236}">
                <a16:creationId xmlns:a16="http://schemas.microsoft.com/office/drawing/2014/main" id="{E5BE76D6-8E37-E919-EB21-AD8283F1DB32}"/>
              </a:ext>
            </a:extLst>
          </p:cNvP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a:solidFill>
                <a:schemeClr val="bg1"/>
              </a:solidFill>
              <a:latin typeface="Arial" panose="020B0604020202020204" pitchFamily="34" charset="0"/>
            </a:endParaRPr>
          </a:p>
        </p:txBody>
      </p:sp>
    </p:spTree>
    <p:extLst>
      <p:ext uri="{BB962C8B-B14F-4D97-AF65-F5344CB8AC3E}">
        <p14:creationId xmlns:p14="http://schemas.microsoft.com/office/powerpoint/2010/main" val="237919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261402D0-E3AC-C79D-399C-A396C8FB4A9B}"/>
              </a:ext>
            </a:extLst>
          </p:cNvPr>
          <p:cNvSpPr>
            <a:spLocks noGrp="1"/>
          </p:cNvSpPr>
          <p:nvPr>
            <p:ph type="title" hasCustomPrompt="1"/>
          </p:nvPr>
        </p:nvSpPr>
        <p:spPr>
          <a:xfrm>
            <a:off x="395926" y="637185"/>
            <a:ext cx="9944006" cy="791565"/>
          </a:xfrm>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8" name="Subheadline"/>
          <p:cNvSpPr>
            <a:spLocks noGrp="1"/>
          </p:cNvSpPr>
          <p:nvPr>
            <p:ph type="body" sz="quarter" idx="23" hasCustomPrompt="1"/>
          </p:nvPr>
        </p:nvSpPr>
        <p:spPr bwMode="gray">
          <a:xfrm>
            <a:off x="395926" y="159385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9" name="Content"/>
          <p:cNvSpPr>
            <a:spLocks noGrp="1"/>
          </p:cNvSpPr>
          <p:nvPr>
            <p:ph sz="quarter" idx="21" hasCustomPrompt="1"/>
          </p:nvPr>
        </p:nvSpPr>
        <p:spPr bwMode="gray">
          <a:xfrm>
            <a:off x="395926" y="2368800"/>
            <a:ext cx="11368800"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Tree>
    <p:extLst>
      <p:ext uri="{BB962C8B-B14F-4D97-AF65-F5344CB8AC3E}">
        <p14:creationId xmlns:p14="http://schemas.microsoft.com/office/powerpoint/2010/main" val="2367059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amp;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46A0190-290D-C6EE-0F04-82448A9333A9}"/>
              </a:ext>
            </a:extLst>
          </p:cNvPr>
          <p:cNvSpPr>
            <a:spLocks noGrp="1"/>
          </p:cNvSpPr>
          <p:nvPr>
            <p:ph type="title" hasCustomPrompt="1"/>
          </p:nvPr>
        </p:nvSpPr>
        <p:spPr>
          <a:xfrm>
            <a:off x="395926" y="637185"/>
            <a:ext cx="9944006" cy="791565"/>
          </a:xfrm>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20"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spcBef>
                <a:spcPts val="0"/>
              </a:spcBef>
              <a:spcAft>
                <a:spcPts val="0"/>
              </a:spcAft>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22" name="Second subheadline"/>
          <p:cNvSpPr>
            <a:spLocks noGrp="1"/>
          </p:cNvSpPr>
          <p:nvPr>
            <p:ph type="body" sz="quarter" idx="24" hasCustomPrompt="1"/>
          </p:nvPr>
        </p:nvSpPr>
        <p:spPr bwMode="gray">
          <a:xfrm>
            <a:off x="395926" y="1842087"/>
            <a:ext cx="11368800" cy="244800"/>
          </a:xfrm>
        </p:spPr>
        <p:txBody>
          <a:bodyPr/>
          <a:lstStyle>
            <a:lvl1pPr marL="0" indent="0">
              <a:spcBef>
                <a:spcPts val="0"/>
              </a:spcBef>
              <a:spcAft>
                <a:spcPts val="0"/>
              </a:spcAft>
              <a:buFont typeface="Arial" panose="020B0604020202020204" pitchFamily="34" charset="0"/>
              <a:buNone/>
              <a:defRPr/>
            </a:lvl1pPr>
          </a:lstStyle>
          <a:p>
            <a:pPr lvl="0"/>
            <a:r>
              <a:rPr lang="en-GB" noProof="0"/>
              <a:t>Second </a:t>
            </a:r>
            <a:r>
              <a:rPr lang="en-GB" noProof="0" err="1"/>
              <a:t>subheadline</a:t>
            </a:r>
            <a:r>
              <a:rPr lang="en-GB" noProof="0"/>
              <a:t>, if required (12 </a:t>
            </a:r>
            <a:r>
              <a:rPr lang="en-GB" noProof="0" err="1"/>
              <a:t>pt</a:t>
            </a:r>
            <a:r>
              <a:rPr lang="en-GB" noProof="0"/>
              <a:t>)</a:t>
            </a:r>
          </a:p>
        </p:txBody>
      </p:sp>
      <p:sp>
        <p:nvSpPr>
          <p:cNvPr id="13" name="Content"/>
          <p:cNvSpPr>
            <a:spLocks noGrp="1"/>
          </p:cNvSpPr>
          <p:nvPr>
            <p:ph sz="quarter" idx="21" hasCustomPrompt="1"/>
          </p:nvPr>
        </p:nvSpPr>
        <p:spPr bwMode="gray">
          <a:xfrm>
            <a:off x="395926" y="2368800"/>
            <a:ext cx="11368800"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8" name="Disclaimer"/>
          <p:cNvSpPr>
            <a:spLocks noGrp="1"/>
          </p:cNvSpPr>
          <p:nvPr>
            <p:ph type="body" sz="quarter" idx="22" hasCustomPrompt="1"/>
          </p:nvPr>
        </p:nvSpPr>
        <p:spPr bwMode="gray">
          <a:xfrm>
            <a:off x="395926" y="6235200"/>
            <a:ext cx="10636691"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35989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9B5922CD-B0C6-EA47-A9C0-28ABECA8B716}"/>
              </a:ext>
            </a:extLst>
          </p:cNvPr>
          <p:cNvSpPr>
            <a:spLocks noGrp="1"/>
          </p:cNvSpPr>
          <p:nvPr>
            <p:ph type="title" hasCustomPrompt="1"/>
          </p:nvPr>
        </p:nvSpPr>
        <p:spPr>
          <a:xfrm>
            <a:off x="395926" y="637185"/>
            <a:ext cx="9944006" cy="791565"/>
          </a:xfrm>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11" name="Content"/>
          <p:cNvSpPr>
            <a:spLocks noGrp="1"/>
          </p:cNvSpPr>
          <p:nvPr>
            <p:ph sz="quarter" idx="25" hasCustomPrompt="1"/>
          </p:nvPr>
        </p:nvSpPr>
        <p:spPr bwMode="gray">
          <a:xfrm>
            <a:off x="395926" y="2368800"/>
            <a:ext cx="11368800"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Tree>
    <p:extLst>
      <p:ext uri="{BB962C8B-B14F-4D97-AF65-F5344CB8AC3E}">
        <p14:creationId xmlns:p14="http://schemas.microsoft.com/office/powerpoint/2010/main" val="31598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 Placeholder">
    <p:bg>
      <p:bgRef idx="1001">
        <a:schemeClr val="bg1"/>
      </p:bgRef>
    </p:bg>
    <p:spTree>
      <p:nvGrpSpPr>
        <p:cNvPr id="1" name=""/>
        <p:cNvGrpSpPr/>
        <p:nvPr/>
      </p:nvGrpSpPr>
      <p:grpSpPr>
        <a:xfrm>
          <a:off x="0" y="0"/>
          <a:ext cx="0" cy="0"/>
          <a:chOff x="0" y="0"/>
          <a:chExt cx="0" cy="0"/>
        </a:xfrm>
      </p:grpSpPr>
      <p:sp>
        <p:nvSpPr>
          <p:cNvPr id="6" name="Logo Allianz Global Investors">
            <a:extLst>
              <a:ext uri="{FF2B5EF4-FFF2-40B4-BE49-F238E27FC236}">
                <a16:creationId xmlns:a16="http://schemas.microsoft.com/office/drawing/2014/main" id="{319640D2-8113-AF02-22EB-4F6A640493A5}"/>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2" name="Picture">
            <a:extLst>
              <a:ext uri="{FF2B5EF4-FFF2-40B4-BE49-F238E27FC236}">
                <a16:creationId xmlns:a16="http://schemas.microsoft.com/office/drawing/2014/main" id="{CA01CBF8-E7CF-6CFE-C611-93B64BA9B62A}"/>
              </a:ext>
            </a:extLst>
          </p:cNvPr>
          <p:cNvSpPr>
            <a:spLocks noGrp="1"/>
          </p:cNvSpPr>
          <p:nvPr>
            <p:ph type="pic" sz="quarter" idx="10" hasCustomPrompt="1"/>
          </p:nvPr>
        </p:nvSpPr>
        <p:spPr>
          <a:xfrm>
            <a:off x="5334003" y="0"/>
            <a:ext cx="6857998" cy="6858000"/>
          </a:xfrm>
          <a:solidFill>
            <a:schemeClr val="bg2">
              <a:lumMod val="20000"/>
              <a:lumOff val="80000"/>
            </a:schemeClr>
          </a:solidFill>
        </p:spPr>
        <p:txBody>
          <a:bodyPr/>
          <a:lstStyle>
            <a:lvl1pPr marL="0" indent="0">
              <a:buNone/>
              <a:defRPr/>
            </a:lvl1pPr>
          </a:lstStyle>
          <a:p>
            <a:r>
              <a:rPr lang="en-GB" noProof="0"/>
              <a:t>Picture</a:t>
            </a:r>
          </a:p>
        </p:txBody>
      </p:sp>
      <p:sp>
        <p:nvSpPr>
          <p:cNvPr id="107" name="Title"/>
          <p:cNvSpPr>
            <a:spLocks noGrp="1"/>
          </p:cNvSpPr>
          <p:nvPr>
            <p:ph type="body" sz="quarter" idx="12" hasCustomPrompt="1"/>
          </p:nvPr>
        </p:nvSpPr>
        <p:spPr bwMode="gray">
          <a:xfrm>
            <a:off x="398770" y="2095848"/>
            <a:ext cx="46764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a:t>
            </a:r>
            <a:br>
              <a:rPr lang="en-GB" noProof="0"/>
            </a:br>
            <a:r>
              <a:rPr lang="en-GB" noProof="0"/>
              <a:t>(40–60 pt)</a:t>
            </a:r>
          </a:p>
        </p:txBody>
      </p:sp>
      <p:sp>
        <p:nvSpPr>
          <p:cNvPr id="48" name="Subtitle"/>
          <p:cNvSpPr>
            <a:spLocks noGrp="1"/>
          </p:cNvSpPr>
          <p:nvPr userDrawn="1">
            <p:ph type="body" sz="quarter" idx="14" hasCustomPrompt="1"/>
          </p:nvPr>
        </p:nvSpPr>
        <p:spPr bwMode="gray">
          <a:xfrm>
            <a:off x="398770" y="4810558"/>
            <a:ext cx="46764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sp>
        <p:nvSpPr>
          <p:cNvPr id="9" name="Author">
            <a:extLst>
              <a:ext uri="{FF2B5EF4-FFF2-40B4-BE49-F238E27FC236}">
                <a16:creationId xmlns:a16="http://schemas.microsoft.com/office/drawing/2014/main" id="{CD431CB0-D652-08F5-A443-7D4DA3405855}"/>
              </a:ext>
            </a:extLst>
          </p:cNvPr>
          <p:cNvSpPr>
            <a:spLocks noGrp="1"/>
          </p:cNvSpPr>
          <p:nvPr>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8" name="Date">
            <a:extLst>
              <a:ext uri="{FF2B5EF4-FFF2-40B4-BE49-F238E27FC236}">
                <a16:creationId xmlns:a16="http://schemas.microsoft.com/office/drawing/2014/main" id="{4DDC2449-E994-D457-4068-E88278A54DCD}"/>
              </a:ext>
            </a:extLst>
          </p:cNvPr>
          <p:cNvSpPr>
            <a:spLocks noGrp="1"/>
          </p:cNvSpPr>
          <p:nvPr>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6247665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B05FBD11-6813-4F50-A8FE-46B62CD568A4}"/>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11" name="Content"/>
          <p:cNvSpPr>
            <a:spLocks noGrp="1"/>
          </p:cNvSpPr>
          <p:nvPr>
            <p:ph sz="quarter" idx="25" hasCustomPrompt="1"/>
          </p:nvPr>
        </p:nvSpPr>
        <p:spPr bwMode="gray">
          <a:xfrm>
            <a:off x="395926" y="2368800"/>
            <a:ext cx="11368800"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4" name="Disclaimer"/>
          <p:cNvSpPr>
            <a:spLocks noGrp="1"/>
          </p:cNvSpPr>
          <p:nvPr>
            <p:ph type="body" sz="quarter" idx="26"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933">
                <a:solidFill>
                  <a:srgbClr val="4D4D4D"/>
                </a:solidFill>
              </a:defRPr>
            </a:lvl2pPr>
            <a:lvl3pPr>
              <a:lnSpc>
                <a:spcPct val="100000"/>
              </a:lnSpc>
              <a:spcBef>
                <a:spcPts val="0"/>
              </a:spcBef>
              <a:spcAft>
                <a:spcPts val="0"/>
              </a:spcAft>
              <a:defRPr sz="933">
                <a:solidFill>
                  <a:srgbClr val="4D4D4D"/>
                </a:solidFill>
              </a:defRPr>
            </a:lvl3pPr>
            <a:lvl4pPr>
              <a:lnSpc>
                <a:spcPct val="100000"/>
              </a:lnSpc>
              <a:spcBef>
                <a:spcPts val="0"/>
              </a:spcBef>
              <a:spcAft>
                <a:spcPts val="0"/>
              </a:spcAft>
              <a:defRPr sz="933">
                <a:solidFill>
                  <a:srgbClr val="4D4D4D"/>
                </a:solidFill>
              </a:defRPr>
            </a:lvl4pPr>
            <a:lvl5pPr>
              <a:lnSpc>
                <a:spcPct val="100000"/>
              </a:lnSpc>
              <a:spcBef>
                <a:spcPts val="0"/>
              </a:spcBef>
              <a:spcAft>
                <a:spcPts val="0"/>
              </a:spcAft>
              <a:defRPr sz="933">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7379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Headline">
            <a:extLst>
              <a:ext uri="{FF2B5EF4-FFF2-40B4-BE49-F238E27FC236}">
                <a16:creationId xmlns:a16="http://schemas.microsoft.com/office/drawing/2014/main" id="{F0CC7F13-B086-486A-6A90-1EF8F29EA3E0}"/>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Tree>
    <p:extLst>
      <p:ext uri="{BB962C8B-B14F-4D97-AF65-F5344CB8AC3E}">
        <p14:creationId xmlns:p14="http://schemas.microsoft.com/office/powerpoint/2010/main" val="4187988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D7161047-E189-2CD3-1A9B-F6BA57693F65}"/>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4"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403906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subheading">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FDFF0946-318E-B6A5-FCEF-2A60063A09AD}"/>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6"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Tree>
    <p:extLst>
      <p:ext uri="{BB962C8B-B14F-4D97-AF65-F5344CB8AC3E}">
        <p14:creationId xmlns:p14="http://schemas.microsoft.com/office/powerpoint/2010/main" val="3368808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subheading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0D70FA4-23D7-1473-B1EF-9869942717BE}"/>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6"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7"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4" name="Disclaimer"/>
          <p:cNvSpPr>
            <a:spLocks noGrp="1"/>
          </p:cNvSpPr>
          <p:nvPr>
            <p:ph type="body" sz="quarter" idx="10"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3949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18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Notepa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D34E58C7-F659-D8B6-3471-D0883B591E24}"/>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de-DE"/>
          </a:p>
        </p:txBody>
      </p:sp>
      <p:sp>
        <p:nvSpPr>
          <p:cNvPr id="11"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2"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7" name="Content"/>
          <p:cNvSpPr>
            <a:spLocks noGrp="1"/>
          </p:cNvSpPr>
          <p:nvPr>
            <p:ph sz="quarter" idx="25" hasCustomPrompt="1"/>
          </p:nvPr>
        </p:nvSpPr>
        <p:spPr bwMode="gray">
          <a:xfrm>
            <a:off x="398770" y="2368800"/>
            <a:ext cx="8465830"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1454997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08DC4367-1E97-CA90-A3E2-A7400751CE6D}"/>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de-DE"/>
          </a:p>
        </p:txBody>
      </p:sp>
      <p:sp>
        <p:nvSpPr>
          <p:cNvPr id="8" name="Subheadline"/>
          <p:cNvSpPr>
            <a:spLocks noGrp="1"/>
          </p:cNvSpPr>
          <p:nvPr>
            <p:ph type="body" sz="quarter" idx="24"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9" name="Second Subheadline"/>
          <p:cNvSpPr>
            <a:spLocks noGrp="1"/>
          </p:cNvSpPr>
          <p:nvPr>
            <p:ph type="body" sz="quarter" idx="25"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4" name="Picture"/>
          <p:cNvSpPr>
            <a:spLocks noGrp="1"/>
          </p:cNvSpPr>
          <p:nvPr>
            <p:ph type="pic" sz="quarter" idx="23" hasCustomPrompt="1"/>
          </p:nvPr>
        </p:nvSpPr>
        <p:spPr bwMode="gray">
          <a:xfrm>
            <a:off x="398770" y="2368800"/>
            <a:ext cx="11368800" cy="3794400"/>
          </a:xfrm>
        </p:spPr>
        <p:txBody>
          <a:bodyPr/>
          <a:lstStyle>
            <a:lvl1pPr marL="0" indent="0">
              <a:buNone/>
              <a:defRPr/>
            </a:lvl1pPr>
          </a:lstStyle>
          <a:p>
            <a:r>
              <a:rPr lang="en-GB" noProof="0"/>
              <a:t>Click the image button below to insert an image (only this action guarantees a correct view)</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56878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AAB36B10-A7D4-C9BA-9C2B-C4CDFC3E2794}"/>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9" name="Subheadline"/>
          <p:cNvSpPr>
            <a:spLocks noGrp="1"/>
          </p:cNvSpPr>
          <p:nvPr>
            <p:ph type="body" sz="quarter" idx="30"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0" name="Second subheadline"/>
          <p:cNvSpPr>
            <a:spLocks noGrp="1"/>
          </p:cNvSpPr>
          <p:nvPr>
            <p:ph type="body" sz="quarter" idx="31"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4" name="Picture left"/>
          <p:cNvSpPr>
            <a:spLocks noGrp="1"/>
          </p:cNvSpPr>
          <p:nvPr>
            <p:ph type="pic" sz="quarter" idx="23" hasCustomPrompt="1"/>
          </p:nvPr>
        </p:nvSpPr>
        <p:spPr bwMode="gray">
          <a:xfrm>
            <a:off x="398770" y="2368800"/>
            <a:ext cx="5569476" cy="2880000"/>
          </a:xfrm>
        </p:spPr>
        <p:txBody>
          <a:bodyPr/>
          <a:lstStyle>
            <a:lvl1pPr marL="0" indent="0">
              <a:buNone/>
              <a:defRPr/>
            </a:lvl1pPr>
          </a:lstStyle>
          <a:p>
            <a:r>
              <a:rPr lang="en-GB" noProof="0"/>
              <a:t>Click the image button below to insert an image (only this action guarantees a correct view)</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a:p>
        </p:txBody>
      </p:sp>
      <p:sp>
        <p:nvSpPr>
          <p:cNvPr id="7" name="Picture right"/>
          <p:cNvSpPr>
            <a:spLocks noGrp="1"/>
          </p:cNvSpPr>
          <p:nvPr>
            <p:ph type="pic" sz="quarter" idx="24" hasCustomPrompt="1"/>
          </p:nvPr>
        </p:nvSpPr>
        <p:spPr bwMode="gray">
          <a:xfrm>
            <a:off x="6198094" y="2368800"/>
            <a:ext cx="5569476" cy="2880000"/>
          </a:xfrm>
        </p:spPr>
        <p:txBody>
          <a:bodyPr/>
          <a:lstStyle>
            <a:lvl1pPr marL="0" indent="0">
              <a:buNone/>
              <a:defRPr/>
            </a:lvl1pPr>
          </a:lstStyle>
          <a:p>
            <a:r>
              <a:rPr lang="en-GB" noProof="0"/>
              <a:t>Click the image button below to insert an image (only this action guarantees a correct view)</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a:p>
        </p:txBody>
      </p:sp>
      <p:sp>
        <p:nvSpPr>
          <p:cNvPr id="13" name="Text"/>
          <p:cNvSpPr>
            <a:spLocks noGrp="1"/>
          </p:cNvSpPr>
          <p:nvPr>
            <p:ph sz="quarter" idx="29" hasCustomPrompt="1"/>
          </p:nvPr>
        </p:nvSpPr>
        <p:spPr bwMode="gray">
          <a:xfrm>
            <a:off x="398770" y="5369302"/>
            <a:ext cx="11368800" cy="790199"/>
          </a:xfrm>
        </p:spPr>
        <p:txBody>
          <a:bodyPr/>
          <a:lstStyle>
            <a:lvl1pPr>
              <a:defRPr/>
            </a:lvl1pPr>
          </a:lstStyle>
          <a:p>
            <a:pPr lvl="0"/>
            <a:r>
              <a:rPr lang="en-GB" noProof="0"/>
              <a:t>1st Level (12 </a:t>
            </a:r>
            <a:r>
              <a:rPr lang="en-GB" noProof="0" err="1"/>
              <a:t>pt</a:t>
            </a:r>
            <a:r>
              <a:rPr lang="en-GB" noProof="0"/>
              <a:t>)</a:t>
            </a:r>
          </a:p>
          <a:p>
            <a:pPr lvl="1"/>
            <a:r>
              <a:rPr lang="en-GB" noProof="0"/>
              <a:t>2nd Level</a:t>
            </a:r>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647457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2489358D-E7D3-4DA6-5276-C79B34F698F6}"/>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24" name="Subheadline"/>
          <p:cNvSpPr>
            <a:spLocks noGrp="1"/>
          </p:cNvSpPr>
          <p:nvPr>
            <p:ph type="body" sz="quarter" idx="30"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25" name="Second subheadline"/>
          <p:cNvSpPr>
            <a:spLocks noGrp="1"/>
          </p:cNvSpPr>
          <p:nvPr>
            <p:ph type="body" sz="quarter" idx="31"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8" name="Picture 1"/>
          <p:cNvSpPr>
            <a:spLocks noGrp="1"/>
          </p:cNvSpPr>
          <p:nvPr>
            <p:ph type="pic" sz="quarter" idx="23" hasCustomPrompt="1"/>
          </p:nvPr>
        </p:nvSpPr>
        <p:spPr bwMode="gray">
          <a:xfrm>
            <a:off x="398770" y="2368800"/>
            <a:ext cx="2671753" cy="1800000"/>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a:p>
        </p:txBody>
      </p:sp>
      <p:sp>
        <p:nvSpPr>
          <p:cNvPr id="6" name="Picture 2"/>
          <p:cNvSpPr>
            <a:spLocks noGrp="1"/>
          </p:cNvSpPr>
          <p:nvPr>
            <p:ph type="pic" sz="quarter" idx="21" hasCustomPrompt="1"/>
          </p:nvPr>
        </p:nvSpPr>
        <p:spPr bwMode="gray">
          <a:xfrm>
            <a:off x="398770" y="4359011"/>
            <a:ext cx="2671753" cy="1800000"/>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a:p>
        </p:txBody>
      </p:sp>
      <p:sp>
        <p:nvSpPr>
          <p:cNvPr id="19" name="Content"/>
          <p:cNvSpPr>
            <a:spLocks noGrp="1"/>
          </p:cNvSpPr>
          <p:nvPr>
            <p:ph sz="quarter" idx="25" hasCustomPrompt="1"/>
          </p:nvPr>
        </p:nvSpPr>
        <p:spPr bwMode="gray">
          <a:xfrm>
            <a:off x="3289300" y="2368800"/>
            <a:ext cx="8485188"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124444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Co-Branding">
    <p:bg>
      <p:bgRef idx="1001">
        <a:schemeClr val="bg1"/>
      </p:bgRef>
    </p:bg>
    <p:spTree>
      <p:nvGrpSpPr>
        <p:cNvPr id="1" name=""/>
        <p:cNvGrpSpPr/>
        <p:nvPr/>
      </p:nvGrpSpPr>
      <p:grpSpPr>
        <a:xfrm>
          <a:off x="0" y="0"/>
          <a:ext cx="0" cy="0"/>
          <a:chOff x="0" y="0"/>
          <a:chExt cx="0" cy="0"/>
        </a:xfrm>
      </p:grpSpPr>
      <p:sp>
        <p:nvSpPr>
          <p:cNvPr id="7" name="Logo Allianz Global Investors">
            <a:extLst>
              <a:ext uri="{FF2B5EF4-FFF2-40B4-BE49-F238E27FC236}">
                <a16:creationId xmlns:a16="http://schemas.microsoft.com/office/drawing/2014/main" id="{793D9694-6DAA-E002-E7C7-EAF0F887FB34}"/>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2" name="Picture">
            <a:extLst>
              <a:ext uri="{FF2B5EF4-FFF2-40B4-BE49-F238E27FC236}">
                <a16:creationId xmlns:a16="http://schemas.microsoft.com/office/drawing/2014/main" id="{CA01CBF8-E7CF-6CFE-C611-93B64BA9B62A}"/>
              </a:ext>
            </a:extLst>
          </p:cNvPr>
          <p:cNvSpPr>
            <a:spLocks noGrp="1"/>
          </p:cNvSpPr>
          <p:nvPr>
            <p:ph type="pic" sz="quarter" idx="10" hasCustomPrompt="1"/>
          </p:nvPr>
        </p:nvSpPr>
        <p:spPr>
          <a:xfrm>
            <a:off x="5334003" y="0"/>
            <a:ext cx="6857998" cy="6858000"/>
          </a:xfrm>
          <a:solidFill>
            <a:schemeClr val="bg2">
              <a:lumMod val="20000"/>
              <a:lumOff val="80000"/>
            </a:schemeClr>
          </a:solidFill>
        </p:spPr>
        <p:txBody>
          <a:bodyPr/>
          <a:lstStyle>
            <a:lvl1pPr marL="0" indent="0">
              <a:buNone/>
              <a:defRPr/>
            </a:lvl1pPr>
          </a:lstStyle>
          <a:p>
            <a:r>
              <a:rPr lang="en-GB"/>
              <a:t>Picture</a:t>
            </a:r>
          </a:p>
        </p:txBody>
      </p:sp>
      <p:sp>
        <p:nvSpPr>
          <p:cNvPr id="107" name="Title"/>
          <p:cNvSpPr>
            <a:spLocks noGrp="1"/>
          </p:cNvSpPr>
          <p:nvPr>
            <p:ph type="body" sz="quarter" idx="12" hasCustomPrompt="1"/>
          </p:nvPr>
        </p:nvSpPr>
        <p:spPr bwMode="gray">
          <a:xfrm>
            <a:off x="398770" y="2095848"/>
            <a:ext cx="46764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 </a:t>
            </a:r>
            <a:br>
              <a:rPr lang="en-GB" noProof="0"/>
            </a:br>
            <a:r>
              <a:rPr lang="en-GB" noProof="0"/>
              <a:t>(40–60 </a:t>
            </a:r>
            <a:r>
              <a:rPr lang="en-GB" noProof="0" err="1"/>
              <a:t>pt</a:t>
            </a:r>
            <a:r>
              <a:rPr lang="en-GB" noProof="0"/>
              <a:t>)</a:t>
            </a:r>
          </a:p>
        </p:txBody>
      </p:sp>
      <p:sp>
        <p:nvSpPr>
          <p:cNvPr id="48" name="Subtitle"/>
          <p:cNvSpPr>
            <a:spLocks noGrp="1"/>
          </p:cNvSpPr>
          <p:nvPr userDrawn="1">
            <p:ph type="body" sz="quarter" idx="14" hasCustomPrompt="1"/>
          </p:nvPr>
        </p:nvSpPr>
        <p:spPr bwMode="gray">
          <a:xfrm>
            <a:off x="398770" y="4810558"/>
            <a:ext cx="46764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grpSp>
        <p:nvGrpSpPr>
          <p:cNvPr id="13" name="Logo" descr="Logo Co-Branding">
            <a:extLst>
              <a:ext uri="{FF2B5EF4-FFF2-40B4-BE49-F238E27FC236}">
                <a16:creationId xmlns:a16="http://schemas.microsoft.com/office/drawing/2014/main" id="{3110C375-A1FE-4C95-480C-7D028E0F2A72}"/>
              </a:ext>
            </a:extLst>
          </p:cNvPr>
          <p:cNvGrpSpPr/>
          <p:nvPr userDrawn="1"/>
        </p:nvGrpSpPr>
        <p:grpSpPr bwMode="gray">
          <a:xfrm>
            <a:off x="398770" y="5592397"/>
            <a:ext cx="1523830" cy="512330"/>
            <a:chOff x="3544910" y="6002251"/>
            <a:chExt cx="1523830" cy="512330"/>
          </a:xfrm>
        </p:grpSpPr>
        <p:sp>
          <p:nvSpPr>
            <p:cNvPr id="14" name="Ellipse 3">
              <a:extLst>
                <a:ext uri="{FF2B5EF4-FFF2-40B4-BE49-F238E27FC236}">
                  <a16:creationId xmlns:a16="http://schemas.microsoft.com/office/drawing/2014/main" id="{0048F675-E980-F5A1-8F2A-AC70908D3AB4}"/>
                </a:ext>
              </a:extLst>
            </p:cNvPr>
            <p:cNvSpPr/>
            <p:nvPr userDrawn="1"/>
          </p:nvSpPr>
          <p:spPr bwMode="gray">
            <a:xfrm>
              <a:off x="3551281" y="6002251"/>
              <a:ext cx="512330" cy="512330"/>
            </a:xfrm>
            <a:prstGeom prst="ellipse">
              <a:avLst/>
            </a:pr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r>
                <a:rPr kumimoji="0" lang="en-GB" sz="3000" b="0" i="0" u="none" strike="noStrike" cap="none" normalizeH="0" baseline="0" noProof="0">
                  <a:ln>
                    <a:noFill/>
                  </a:ln>
                  <a:solidFill>
                    <a:schemeClr val="bg1"/>
                  </a:solidFill>
                  <a:effectLst/>
                  <a:latin typeface="Arial" charset="0"/>
                </a:rPr>
                <a:t>CO</a:t>
              </a:r>
            </a:p>
          </p:txBody>
        </p:sp>
        <p:grpSp>
          <p:nvGrpSpPr>
            <p:cNvPr id="15" name="Gruppieren 4">
              <a:extLst>
                <a:ext uri="{FF2B5EF4-FFF2-40B4-BE49-F238E27FC236}">
                  <a16:creationId xmlns:a16="http://schemas.microsoft.com/office/drawing/2014/main" id="{43AFF250-E9A4-7DF0-7D44-24579F6FE56C}"/>
                </a:ext>
              </a:extLst>
            </p:cNvPr>
            <p:cNvGrpSpPr/>
            <p:nvPr userDrawn="1"/>
          </p:nvGrpSpPr>
          <p:grpSpPr bwMode="gray">
            <a:xfrm>
              <a:off x="3544910" y="6079550"/>
              <a:ext cx="1523830" cy="369332"/>
              <a:chOff x="3544910" y="6152092"/>
              <a:chExt cx="1523830" cy="369332"/>
            </a:xfrm>
          </p:grpSpPr>
          <p:sp>
            <p:nvSpPr>
              <p:cNvPr id="16" name="TextBox 2">
                <a:extLst>
                  <a:ext uri="{FF2B5EF4-FFF2-40B4-BE49-F238E27FC236}">
                    <a16:creationId xmlns:a16="http://schemas.microsoft.com/office/drawing/2014/main" id="{58E4C20E-B18D-44AA-5026-8ABCFD08A0CC}"/>
                  </a:ext>
                </a:extLst>
              </p:cNvPr>
              <p:cNvSpPr txBox="1"/>
              <p:nvPr userDrawn="1"/>
            </p:nvSpPr>
            <p:spPr bwMode="gray">
              <a:xfrm>
                <a:off x="4124571" y="6332141"/>
                <a:ext cx="65" cy="189283"/>
              </a:xfrm>
              <a:prstGeom prst="rect">
                <a:avLst/>
              </a:prstGeom>
            </p:spPr>
            <p:txBody>
              <a:bodyPr vert="horz" wrap="none" lIns="0" tIns="0" rIns="0" bIns="0" rtlCol="0" anchor="b">
                <a:spAutoFit/>
              </a:bodyPr>
              <a:lstStyle/>
              <a:p>
                <a:pPr algn="l"/>
                <a:endParaRPr lang="en-GB" sz="1230" b="1" noProof="0">
                  <a:solidFill>
                    <a:schemeClr val="accent2"/>
                  </a:solidFill>
                  <a:latin typeface="+mj-lt"/>
                  <a:ea typeface="Allianz Sans" panose="02000506030000020004" pitchFamily="2" charset="0"/>
                </a:endParaRPr>
              </a:p>
            </p:txBody>
          </p:sp>
          <p:sp>
            <p:nvSpPr>
              <p:cNvPr id="17" name="TextBox 2">
                <a:extLst>
                  <a:ext uri="{FF2B5EF4-FFF2-40B4-BE49-F238E27FC236}">
                    <a16:creationId xmlns:a16="http://schemas.microsoft.com/office/drawing/2014/main" id="{BC9340D7-D1C6-AB8E-4C28-BF29F3FED8B0}"/>
                  </a:ext>
                </a:extLst>
              </p:cNvPr>
              <p:cNvSpPr txBox="1"/>
              <p:nvPr userDrawn="1"/>
            </p:nvSpPr>
            <p:spPr bwMode="gray">
              <a:xfrm>
                <a:off x="4124571" y="6236317"/>
                <a:ext cx="944169" cy="189283"/>
              </a:xfrm>
              <a:prstGeom prst="rect">
                <a:avLst/>
              </a:prstGeom>
            </p:spPr>
            <p:txBody>
              <a:bodyPr vert="horz" wrap="none" lIns="0" tIns="0" rIns="0" bIns="0" rtlCol="0" anchor="b">
                <a:spAutoFit/>
              </a:bodyPr>
              <a:lstStyle/>
              <a:p>
                <a:pPr algn="l"/>
                <a:r>
                  <a:rPr lang="en-GB" sz="1230" b="1" noProof="0">
                    <a:solidFill>
                      <a:schemeClr val="accent3"/>
                    </a:solidFill>
                    <a:latin typeface="+mj-lt"/>
                    <a:ea typeface="Allianz Sans" panose="02000506030000020004" pitchFamily="2" charset="0"/>
                  </a:rPr>
                  <a:t>Co</a:t>
                </a:r>
                <a:r>
                  <a:rPr lang="en-GB" sz="1230" b="1" baseline="0" noProof="0">
                    <a:solidFill>
                      <a:schemeClr val="accent3"/>
                    </a:solidFill>
                    <a:latin typeface="+mj-lt"/>
                    <a:ea typeface="Allianz Sans" panose="02000506030000020004" pitchFamily="2" charset="0"/>
                  </a:rPr>
                  <a:t> </a:t>
                </a:r>
                <a:r>
                  <a:rPr lang="en-GB" sz="1230" b="1" noProof="0">
                    <a:solidFill>
                      <a:schemeClr val="accent3"/>
                    </a:solidFill>
                    <a:latin typeface="+mj-lt"/>
                    <a:ea typeface="Allianz Sans" panose="02000506030000020004" pitchFamily="2" charset="0"/>
                  </a:rPr>
                  <a:t>Branding</a:t>
                </a:r>
              </a:p>
            </p:txBody>
          </p:sp>
          <p:sp>
            <p:nvSpPr>
              <p:cNvPr id="18" name="TextBox 2">
                <a:extLst>
                  <a:ext uri="{FF2B5EF4-FFF2-40B4-BE49-F238E27FC236}">
                    <a16:creationId xmlns:a16="http://schemas.microsoft.com/office/drawing/2014/main" id="{9C3906F0-03A9-0F47-9FB7-67305380E584}"/>
                  </a:ext>
                </a:extLst>
              </p:cNvPr>
              <p:cNvSpPr txBox="1"/>
              <p:nvPr userDrawn="1"/>
            </p:nvSpPr>
            <p:spPr bwMode="gray">
              <a:xfrm>
                <a:off x="3544910" y="6152092"/>
                <a:ext cx="65" cy="369332"/>
              </a:xfrm>
              <a:prstGeom prst="rect">
                <a:avLst/>
              </a:prstGeom>
            </p:spPr>
            <p:txBody>
              <a:bodyPr vert="horz" wrap="none" lIns="0" tIns="0" rIns="0" bIns="0" rtlCol="0" anchor="b">
                <a:spAutoFit/>
              </a:bodyPr>
              <a:lstStyle/>
              <a:p>
                <a:pPr algn="l"/>
                <a:endParaRPr lang="en-GB" sz="2400" b="0" noProof="0">
                  <a:solidFill>
                    <a:schemeClr val="bg1"/>
                  </a:solidFill>
                  <a:latin typeface="+mj-lt"/>
                  <a:ea typeface="Allianz Sans" panose="02000506030000020004" pitchFamily="2" charset="0"/>
                </a:endParaRPr>
              </a:p>
            </p:txBody>
          </p:sp>
        </p:grpSp>
      </p:grpSp>
      <p:sp>
        <p:nvSpPr>
          <p:cNvPr id="20" name="Author">
            <a:extLst>
              <a:ext uri="{FF2B5EF4-FFF2-40B4-BE49-F238E27FC236}">
                <a16:creationId xmlns:a16="http://schemas.microsoft.com/office/drawing/2014/main" id="{5523F124-FFEF-1480-C75C-11F27492B2F3}"/>
              </a:ext>
            </a:extLst>
          </p:cNvPr>
          <p:cNvSpPr>
            <a:spLocks noGrp="1"/>
          </p:cNvSpPr>
          <p:nvPr>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19" name="Date">
            <a:extLst>
              <a:ext uri="{FF2B5EF4-FFF2-40B4-BE49-F238E27FC236}">
                <a16:creationId xmlns:a16="http://schemas.microsoft.com/office/drawing/2014/main" id="{40ECDD1D-17C5-894D-9D08-A4B66069BEC2}"/>
              </a:ext>
            </a:extLst>
          </p:cNvPr>
          <p:cNvSpPr>
            <a:spLocks noGrp="1"/>
          </p:cNvSpPr>
          <p:nvPr>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1399386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a:t>Main slide heading appears here</a:t>
            </a:r>
            <a:br>
              <a:rPr lang="en-GB" noProof="0"/>
            </a:br>
            <a:r>
              <a:rPr lang="en-GB" noProof="0"/>
              <a:t>Second line if required (28 </a:t>
            </a:r>
            <a:r>
              <a:rPr lang="en-GB" noProof="0" err="1"/>
              <a:t>pt</a:t>
            </a:r>
            <a:r>
              <a:rPr lang="en-GB" noProof="0"/>
              <a:t>)</a:t>
            </a:r>
          </a:p>
        </p:txBody>
      </p:sp>
      <p:sp>
        <p:nvSpPr>
          <p:cNvPr id="21" name="Content left"/>
          <p:cNvSpPr>
            <a:spLocks noGrp="1"/>
          </p:cNvSpPr>
          <p:nvPr>
            <p:ph sz="quarter" idx="26" hasCustomPrompt="1"/>
          </p:nvPr>
        </p:nvSpPr>
        <p:spPr bwMode="gray">
          <a:xfrm>
            <a:off x="6195377"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0" name="Content right"/>
          <p:cNvSpPr>
            <a:spLocks noGrp="1"/>
          </p:cNvSpPr>
          <p:nvPr>
            <p:ph sz="quarter" idx="25" hasCustomPrompt="1"/>
          </p:nvPr>
        </p:nvSpPr>
        <p:spPr bwMode="gray">
          <a:xfrm>
            <a:off x="395925"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Tree>
    <p:extLst>
      <p:ext uri="{BB962C8B-B14F-4D97-AF65-F5344CB8AC3E}">
        <p14:creationId xmlns:p14="http://schemas.microsoft.com/office/powerpoint/2010/main" val="1978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subheading">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16CE3ED2-85F6-9E85-9DCA-4FF7D176CEB5}"/>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5"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20" name="Content left"/>
          <p:cNvSpPr>
            <a:spLocks noGrp="1"/>
          </p:cNvSpPr>
          <p:nvPr>
            <p:ph sz="quarter" idx="25" hasCustomPrompt="1"/>
          </p:nvPr>
        </p:nvSpPr>
        <p:spPr bwMode="gray">
          <a:xfrm>
            <a:off x="395925"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1" name="Content right"/>
          <p:cNvSpPr>
            <a:spLocks noGrp="1"/>
          </p:cNvSpPr>
          <p:nvPr>
            <p:ph sz="quarter" idx="26" hasCustomPrompt="1"/>
          </p:nvPr>
        </p:nvSpPr>
        <p:spPr bwMode="gray">
          <a:xfrm>
            <a:off x="6195376"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Tree>
    <p:extLst>
      <p:ext uri="{BB962C8B-B14F-4D97-AF65-F5344CB8AC3E}">
        <p14:creationId xmlns:p14="http://schemas.microsoft.com/office/powerpoint/2010/main" val="1125486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ing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749DD4BC-1157-120C-D41F-3B75EC007FAD}"/>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8"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9"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20" name="Content left"/>
          <p:cNvSpPr>
            <a:spLocks noGrp="1"/>
          </p:cNvSpPr>
          <p:nvPr>
            <p:ph sz="quarter" idx="25" hasCustomPrompt="1"/>
          </p:nvPr>
        </p:nvSpPr>
        <p:spPr bwMode="gray">
          <a:xfrm>
            <a:off x="395925"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1" name="Content right"/>
          <p:cNvSpPr>
            <a:spLocks noGrp="1"/>
          </p:cNvSpPr>
          <p:nvPr>
            <p:ph sz="quarter" idx="26" hasCustomPrompt="1"/>
          </p:nvPr>
        </p:nvSpPr>
        <p:spPr bwMode="gray">
          <a:xfrm>
            <a:off x="6195377" y="2368800"/>
            <a:ext cx="5572321"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9"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400113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with subheading and description">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D6AFFBF2-7A69-976F-C730-D955C69907AC}"/>
              </a:ext>
            </a:extLst>
          </p:cNvPr>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14"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5"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22" name="Content left"/>
          <p:cNvSpPr>
            <a:spLocks noGrp="1"/>
          </p:cNvSpPr>
          <p:nvPr>
            <p:ph sz="quarter" idx="26" hasCustomPrompt="1"/>
          </p:nvPr>
        </p:nvSpPr>
        <p:spPr bwMode="gray">
          <a:xfrm>
            <a:off x="395925" y="2368800"/>
            <a:ext cx="5572321" cy="35712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52" name="Description content left"/>
          <p:cNvSpPr>
            <a:spLocks noGrp="1"/>
          </p:cNvSpPr>
          <p:nvPr>
            <p:ph type="body" sz="quarter" idx="48" hasCustomPrompt="1"/>
          </p:nvPr>
        </p:nvSpPr>
        <p:spPr bwMode="gray">
          <a:xfrm>
            <a:off x="398770" y="5947200"/>
            <a:ext cx="5565047" cy="216000"/>
          </a:xfrm>
        </p:spPr>
        <p:txBody>
          <a:bodyPr anchor="b"/>
          <a:lstStyle>
            <a:lvl1pPr marL="0" indent="0">
              <a:buNone/>
              <a:defRPr sz="800">
                <a:latin typeface="Arial Narrow" panose="020B0606020202030204" pitchFamily="34" charset="0"/>
              </a:defRPr>
            </a:lvl1pPr>
          </a:lstStyle>
          <a:p>
            <a:pPr marL="0" lvl="0" indent="0">
              <a:spcBef>
                <a:spcPts val="0"/>
              </a:spcBef>
              <a:spcAft>
                <a:spcPts val="0"/>
              </a:spcAft>
              <a:buNone/>
            </a:pPr>
            <a:r>
              <a:rPr lang="en-GB" noProof="0"/>
              <a:t>Description (8 </a:t>
            </a:r>
            <a:r>
              <a:rPr lang="en-GB" noProof="0" err="1"/>
              <a:t>pt</a:t>
            </a:r>
            <a:r>
              <a:rPr lang="en-GB" noProof="0"/>
              <a:t>) </a:t>
            </a:r>
          </a:p>
        </p:txBody>
      </p:sp>
      <p:sp>
        <p:nvSpPr>
          <p:cNvPr id="23" name="Content right"/>
          <p:cNvSpPr>
            <a:spLocks noGrp="1"/>
          </p:cNvSpPr>
          <p:nvPr>
            <p:ph sz="quarter" idx="27" hasCustomPrompt="1"/>
          </p:nvPr>
        </p:nvSpPr>
        <p:spPr bwMode="gray">
          <a:xfrm>
            <a:off x="6195377" y="2368800"/>
            <a:ext cx="5572321" cy="35712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54" name="Description content right"/>
          <p:cNvSpPr>
            <a:spLocks noGrp="1"/>
          </p:cNvSpPr>
          <p:nvPr>
            <p:ph type="body" sz="quarter" idx="49" hasCustomPrompt="1"/>
          </p:nvPr>
        </p:nvSpPr>
        <p:spPr bwMode="gray">
          <a:xfrm>
            <a:off x="6198093" y="5947200"/>
            <a:ext cx="5569477" cy="216000"/>
          </a:xfrm>
        </p:spPr>
        <p:txBody>
          <a:bodyPr anchor="b"/>
          <a:lstStyle>
            <a:lvl1pPr marL="0" indent="0">
              <a:buNone/>
              <a:defRPr sz="800">
                <a:latin typeface="Arial Narrow" panose="020B0606020202030204" pitchFamily="34" charset="0"/>
              </a:defRPr>
            </a:lvl1pPr>
          </a:lstStyle>
          <a:p>
            <a:pPr marL="0" lvl="0" indent="0">
              <a:spcBef>
                <a:spcPts val="0"/>
              </a:spcBef>
              <a:spcAft>
                <a:spcPts val="0"/>
              </a:spcAft>
              <a:buNone/>
            </a:pPr>
            <a:r>
              <a:rPr lang="en-GB" noProof="0"/>
              <a:t>Description (8 </a:t>
            </a:r>
            <a:r>
              <a:rPr lang="en-GB" noProof="0" err="1"/>
              <a:t>pt</a:t>
            </a:r>
            <a:r>
              <a:rPr lang="en-GB" noProof="0"/>
              <a:t>) </a:t>
            </a:r>
          </a:p>
        </p:txBody>
      </p:sp>
      <p:sp>
        <p:nvSpPr>
          <p:cNvPr id="46"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4185250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 Two Content with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013F806B-E927-7B57-A898-CE02F5F58503}"/>
              </a:ext>
            </a:extLst>
          </p:cNvPr>
          <p:cNvSpPr>
            <a:spLocks noGrp="1"/>
          </p:cNvSpPr>
          <p:nvPr>
            <p:ph type="title" hasCustomPrompt="1"/>
          </p:nvPr>
        </p:nvSpPr>
        <p:spPr>
          <a:xfrm>
            <a:off x="398770" y="637185"/>
            <a:ext cx="9944645" cy="374401"/>
          </a:xfrm>
        </p:spPr>
        <p:txBody>
          <a:bodyPr/>
          <a:lstStyle>
            <a:lvl1pPr>
              <a:defRPr/>
            </a:lvl1pPr>
          </a:lstStyle>
          <a:p>
            <a:r>
              <a:rPr lang="en-GB" noProof="0"/>
              <a:t>Main slide heading appears here (28 </a:t>
            </a:r>
            <a:r>
              <a:rPr lang="en-GB" noProof="0" err="1"/>
              <a:t>pt</a:t>
            </a:r>
            <a:r>
              <a:rPr lang="en-GB" noProof="0"/>
              <a:t>)</a:t>
            </a:r>
            <a:endParaRPr lang="en-US"/>
          </a:p>
        </p:txBody>
      </p:sp>
      <p:sp>
        <p:nvSpPr>
          <p:cNvPr id="20" name="Subheadline"/>
          <p:cNvSpPr>
            <a:spLocks noGrp="1"/>
          </p:cNvSpPr>
          <p:nvPr>
            <p:ph type="body" sz="quarter" idx="23" hasCustomPrompt="1"/>
          </p:nvPr>
        </p:nvSpPr>
        <p:spPr bwMode="gray">
          <a:xfrm>
            <a:off x="398770" y="1101712"/>
            <a:ext cx="9944644" cy="244800"/>
          </a:xfrm>
        </p:spPr>
        <p:txBody>
          <a:bodyPr/>
          <a:lstStyle>
            <a:lvl1pPr marL="0" indent="0">
              <a:spcBef>
                <a:spcPts val="2400"/>
              </a:spcBef>
              <a:spcAft>
                <a:spcPts val="1600"/>
              </a:spcAft>
              <a:buFontTx/>
              <a:buNone/>
              <a:defRPr sz="1600" b="0">
                <a:solidFill>
                  <a:schemeClr val="tx2"/>
                </a:solidFill>
              </a:defRPr>
            </a:lvl1pPr>
          </a:lstStyle>
          <a:p>
            <a:pPr>
              <a:spcBef>
                <a:spcPts val="1800"/>
              </a:spcBef>
              <a:spcAft>
                <a:spcPts val="1200"/>
              </a:spcAft>
              <a:buFontTx/>
            </a:pPr>
            <a:r>
              <a:rPr lang="en-GB" sz="1600" noProof="0"/>
              <a:t>Subhead appears here (16 </a:t>
            </a:r>
            <a:r>
              <a:rPr lang="en-GB" sz="1600" noProof="0" err="1"/>
              <a:t>pt</a:t>
            </a:r>
            <a:r>
              <a:rPr lang="en-GB" sz="1600" noProof="0"/>
              <a:t>)</a:t>
            </a:r>
          </a:p>
        </p:txBody>
      </p:sp>
      <p:sp>
        <p:nvSpPr>
          <p:cNvPr id="6" name="Chart title left"/>
          <p:cNvSpPr>
            <a:spLocks noGrp="1"/>
          </p:cNvSpPr>
          <p:nvPr>
            <p:ph type="body" sz="quarter" idx="24" hasCustomPrompt="1"/>
          </p:nvPr>
        </p:nvSpPr>
        <p:spPr bwMode="gray">
          <a:xfrm>
            <a:off x="398770" y="1591201"/>
            <a:ext cx="5576093" cy="153888"/>
          </a:xfrm>
        </p:spPr>
        <p:txBody>
          <a:bodyPr wrap="square">
            <a:spAutoFit/>
          </a:bodyPr>
          <a:lstStyle>
            <a:lvl1pPr marL="0" indent="0">
              <a:spcBef>
                <a:spcPts val="0"/>
              </a:spcBef>
              <a:spcAft>
                <a:spcPts val="0"/>
              </a:spcAft>
              <a:buNone/>
              <a:defRPr sz="1000" b="1"/>
            </a:lvl1pPr>
          </a:lstStyle>
          <a:p>
            <a:pPr lvl="0"/>
            <a:r>
              <a:rPr lang="en-GB" noProof="0"/>
              <a:t>Chart title (10 </a:t>
            </a:r>
            <a:r>
              <a:rPr lang="en-GB" noProof="0" err="1"/>
              <a:t>pt</a:t>
            </a:r>
            <a:r>
              <a:rPr lang="en-GB" noProof="0"/>
              <a:t>)</a:t>
            </a:r>
          </a:p>
        </p:txBody>
      </p:sp>
      <p:sp>
        <p:nvSpPr>
          <p:cNvPr id="13" name="Content left"/>
          <p:cNvSpPr>
            <a:spLocks noGrp="1"/>
          </p:cNvSpPr>
          <p:nvPr>
            <p:ph sz="quarter" idx="21" hasCustomPrompt="1"/>
          </p:nvPr>
        </p:nvSpPr>
        <p:spPr bwMode="gray">
          <a:xfrm>
            <a:off x="398770" y="2368800"/>
            <a:ext cx="5572321" cy="3416551"/>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8" name="Description content left"/>
          <p:cNvSpPr>
            <a:spLocks noGrp="1"/>
          </p:cNvSpPr>
          <p:nvPr>
            <p:ph type="body" sz="quarter" idx="25" hasCustomPrompt="1"/>
          </p:nvPr>
        </p:nvSpPr>
        <p:spPr bwMode="gray">
          <a:xfrm>
            <a:off x="398770" y="5794625"/>
            <a:ext cx="5576093" cy="374400"/>
          </a:xfrm>
        </p:spPr>
        <p:txBody>
          <a:bodyPr anchor="t"/>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Description (8 </a:t>
            </a:r>
            <a:r>
              <a:rPr lang="en-GB" noProof="0" err="1"/>
              <a:t>pt</a:t>
            </a:r>
            <a:r>
              <a:rPr lang="en-GB" noProof="0"/>
              <a:t>)</a:t>
            </a:r>
          </a:p>
        </p:txBody>
      </p:sp>
      <p:sp>
        <p:nvSpPr>
          <p:cNvPr id="10" name="Chart title right"/>
          <p:cNvSpPr>
            <a:spLocks noGrp="1"/>
          </p:cNvSpPr>
          <p:nvPr>
            <p:ph type="body" sz="quarter" idx="27" hasCustomPrompt="1"/>
          </p:nvPr>
        </p:nvSpPr>
        <p:spPr bwMode="gray">
          <a:xfrm>
            <a:off x="6198127" y="1591201"/>
            <a:ext cx="5576093" cy="153888"/>
          </a:xfrm>
        </p:spPr>
        <p:txBody>
          <a:bodyPr wrap="square">
            <a:spAutoFit/>
          </a:bodyPr>
          <a:lstStyle>
            <a:lvl1pPr marL="0" indent="0">
              <a:spcBef>
                <a:spcPts val="0"/>
              </a:spcBef>
              <a:spcAft>
                <a:spcPts val="0"/>
              </a:spcAft>
              <a:buNone/>
              <a:defRPr sz="1000" b="1"/>
            </a:lvl1pPr>
          </a:lstStyle>
          <a:p>
            <a:pPr lvl="0"/>
            <a:r>
              <a:rPr lang="en-GB" noProof="0"/>
              <a:t>Chart title (10 </a:t>
            </a:r>
            <a:r>
              <a:rPr lang="en-GB" noProof="0" err="1"/>
              <a:t>pt</a:t>
            </a:r>
            <a:r>
              <a:rPr lang="en-GB" noProof="0"/>
              <a:t>)</a:t>
            </a:r>
          </a:p>
        </p:txBody>
      </p:sp>
      <p:sp>
        <p:nvSpPr>
          <p:cNvPr id="9" name="Content right"/>
          <p:cNvSpPr>
            <a:spLocks noGrp="1"/>
          </p:cNvSpPr>
          <p:nvPr>
            <p:ph sz="quarter" idx="26" hasCustomPrompt="1"/>
          </p:nvPr>
        </p:nvSpPr>
        <p:spPr bwMode="gray">
          <a:xfrm>
            <a:off x="6198127" y="2368800"/>
            <a:ext cx="5572321" cy="3416551"/>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1" name="Description content right"/>
          <p:cNvSpPr>
            <a:spLocks noGrp="1"/>
          </p:cNvSpPr>
          <p:nvPr>
            <p:ph type="body" sz="quarter" idx="28" hasCustomPrompt="1"/>
          </p:nvPr>
        </p:nvSpPr>
        <p:spPr bwMode="gray">
          <a:xfrm>
            <a:off x="6198127" y="5794625"/>
            <a:ext cx="5576093" cy="374400"/>
          </a:xfrm>
        </p:spPr>
        <p:txBody>
          <a:bodyPr anchor="t"/>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Description (8 </a:t>
            </a:r>
            <a:r>
              <a:rPr lang="en-GB" noProof="0" err="1"/>
              <a:t>pt</a:t>
            </a:r>
            <a:r>
              <a:rPr lang="en-GB" noProof="0"/>
              <a:t>)</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889623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with subheading &amp;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9062A72B-74DA-9AA5-E964-9945DE7A0DCE}"/>
              </a:ext>
            </a:extLst>
          </p:cNvPr>
          <p:cNvSpPr>
            <a:spLocks noGrp="1"/>
          </p:cNvSpPr>
          <p:nvPr>
            <p:ph type="title" hasCustomPrompt="1"/>
          </p:nvPr>
        </p:nvSpPr>
        <p:spPr>
          <a:xfrm>
            <a:off x="395926" y="637185"/>
            <a:ext cx="9944006" cy="791565"/>
          </a:xfrm>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12"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6" name="Chart title left"/>
          <p:cNvSpPr>
            <a:spLocks noGrp="1"/>
          </p:cNvSpPr>
          <p:nvPr>
            <p:ph type="body" sz="quarter" idx="24" hasCustomPrompt="1"/>
          </p:nvPr>
        </p:nvSpPr>
        <p:spPr bwMode="gray">
          <a:xfrm>
            <a:off x="395288" y="2364761"/>
            <a:ext cx="5579575" cy="184666"/>
          </a:xfrm>
        </p:spPr>
        <p:txBody>
          <a:bodyPr wrap="square">
            <a:spAutoFit/>
          </a:bodyPr>
          <a:lstStyle>
            <a:lvl1pPr marL="0" indent="0">
              <a:spcBef>
                <a:spcPts val="0"/>
              </a:spcBef>
              <a:spcAft>
                <a:spcPts val="0"/>
              </a:spcAft>
              <a:buNone/>
              <a:defRPr sz="1200" b="1">
                <a:solidFill>
                  <a:schemeClr val="tx2"/>
                </a:solidFill>
              </a:defRPr>
            </a:lvl1pPr>
          </a:lstStyle>
          <a:p>
            <a:pPr lvl="0"/>
            <a:r>
              <a:rPr lang="en-GB" noProof="0"/>
              <a:t>Chart title (12 </a:t>
            </a:r>
            <a:r>
              <a:rPr lang="en-GB" noProof="0" err="1"/>
              <a:t>pt</a:t>
            </a:r>
            <a:r>
              <a:rPr lang="en-GB" noProof="0"/>
              <a:t>)</a:t>
            </a:r>
          </a:p>
        </p:txBody>
      </p:sp>
      <p:sp>
        <p:nvSpPr>
          <p:cNvPr id="13" name="Content left"/>
          <p:cNvSpPr>
            <a:spLocks noGrp="1"/>
          </p:cNvSpPr>
          <p:nvPr>
            <p:ph sz="quarter" idx="21" hasCustomPrompt="1"/>
          </p:nvPr>
        </p:nvSpPr>
        <p:spPr bwMode="gray">
          <a:xfrm>
            <a:off x="395925" y="2755961"/>
            <a:ext cx="5572321" cy="3254975"/>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0" name="Chart title right"/>
          <p:cNvSpPr>
            <a:spLocks noGrp="1"/>
          </p:cNvSpPr>
          <p:nvPr>
            <p:ph type="body" sz="quarter" idx="27" hasCustomPrompt="1"/>
          </p:nvPr>
        </p:nvSpPr>
        <p:spPr bwMode="gray">
          <a:xfrm>
            <a:off x="6185151" y="2364761"/>
            <a:ext cx="5579575" cy="184666"/>
          </a:xfrm>
        </p:spPr>
        <p:txBody>
          <a:bodyPr wrap="square">
            <a:spAutoFit/>
          </a:bodyPr>
          <a:lstStyle>
            <a:lvl1pPr marL="0" indent="0">
              <a:spcBef>
                <a:spcPts val="0"/>
              </a:spcBef>
              <a:spcAft>
                <a:spcPts val="0"/>
              </a:spcAft>
              <a:buNone/>
              <a:defRPr sz="1200" b="1">
                <a:solidFill>
                  <a:schemeClr val="tx2"/>
                </a:solidFill>
              </a:defRPr>
            </a:lvl1pPr>
          </a:lstStyle>
          <a:p>
            <a:pPr lvl="0"/>
            <a:r>
              <a:rPr lang="en-GB" noProof="0"/>
              <a:t>Chart title (12 </a:t>
            </a:r>
            <a:r>
              <a:rPr lang="en-GB" noProof="0" err="1"/>
              <a:t>pt</a:t>
            </a:r>
            <a:r>
              <a:rPr lang="en-GB" noProof="0"/>
              <a:t>)</a:t>
            </a:r>
          </a:p>
        </p:txBody>
      </p:sp>
      <p:sp>
        <p:nvSpPr>
          <p:cNvPr id="9" name="Content right"/>
          <p:cNvSpPr>
            <a:spLocks noGrp="1"/>
          </p:cNvSpPr>
          <p:nvPr>
            <p:ph sz="quarter" idx="26" hasCustomPrompt="1"/>
          </p:nvPr>
        </p:nvSpPr>
        <p:spPr bwMode="gray">
          <a:xfrm>
            <a:off x="6195376" y="2755961"/>
            <a:ext cx="5572321" cy="3254975"/>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147496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with subheading &amp;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FBEFB399-A858-0221-BDBE-ECA49A4C07EB}"/>
              </a:ext>
            </a:extLst>
          </p:cNvPr>
          <p:cNvSpPr>
            <a:spLocks noGrp="1"/>
          </p:cNvSpPr>
          <p:nvPr>
            <p:ph type="title" hasCustomPrompt="1"/>
          </p:nvPr>
        </p:nvSpPr>
        <p:spPr>
          <a:xfrm>
            <a:off x="395926" y="637185"/>
            <a:ext cx="9944006" cy="791565"/>
          </a:xfrm>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endParaRPr lang="en-US"/>
          </a:p>
        </p:txBody>
      </p:sp>
      <p:sp>
        <p:nvSpPr>
          <p:cNvPr id="12"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3" name="Content left"/>
          <p:cNvSpPr>
            <a:spLocks noGrp="1"/>
          </p:cNvSpPr>
          <p:nvPr>
            <p:ph sz="quarter" idx="21" hasCustomPrompt="1"/>
          </p:nvPr>
        </p:nvSpPr>
        <p:spPr bwMode="gray">
          <a:xfrm>
            <a:off x="398769" y="2371627"/>
            <a:ext cx="3633233" cy="3817938"/>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1" name="Content middle"/>
          <p:cNvSpPr>
            <a:spLocks noGrp="1"/>
          </p:cNvSpPr>
          <p:nvPr>
            <p:ph sz="quarter" idx="28" hasCustomPrompt="1"/>
          </p:nvPr>
        </p:nvSpPr>
        <p:spPr bwMode="gray">
          <a:xfrm>
            <a:off x="4265131" y="2371627"/>
            <a:ext cx="3633233" cy="3817938"/>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9" name="Content right"/>
          <p:cNvSpPr>
            <a:spLocks noGrp="1"/>
          </p:cNvSpPr>
          <p:nvPr>
            <p:ph sz="quarter" idx="26" hasCustomPrompt="1"/>
          </p:nvPr>
        </p:nvSpPr>
        <p:spPr bwMode="gray">
          <a:xfrm>
            <a:off x="8131493" y="2371627"/>
            <a:ext cx="3633233" cy="3817938"/>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422819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lus pictures with subheading (Disclaimer)">
    <p:spTree>
      <p:nvGrpSpPr>
        <p:cNvPr id="1" name=""/>
        <p:cNvGrpSpPr/>
        <p:nvPr/>
      </p:nvGrpSpPr>
      <p:grpSpPr>
        <a:xfrm>
          <a:off x="0" y="0"/>
          <a:ext cx="0" cy="0"/>
          <a:chOff x="0" y="0"/>
          <a:chExt cx="0" cy="0"/>
        </a:xfrm>
      </p:grpSpPr>
      <p:sp>
        <p:nvSpPr>
          <p:cNvPr id="2" name="Headline"/>
          <p:cNvSpPr>
            <a:spLocks noGrp="1"/>
          </p:cNvSpPr>
          <p:nvPr>
            <p:ph type="title" hasCustomPrompt="1"/>
          </p:nvPr>
        </p:nvSpPr>
        <p:spPr/>
        <p:txBody>
          <a:bodyPr/>
          <a:lstStyle>
            <a:lvl1pPr>
              <a:defRPr/>
            </a:lvl1pPr>
          </a:lstStyle>
          <a:p>
            <a:r>
              <a:rPr lang="en-GB" noProof="0"/>
              <a:t>Main slide heading appears here</a:t>
            </a:r>
            <a:br>
              <a:rPr lang="en-GB" noProof="0"/>
            </a:br>
            <a:r>
              <a:rPr lang="en-GB" noProof="0"/>
              <a:t>Second line if required (28 </a:t>
            </a:r>
            <a:r>
              <a:rPr lang="en-GB" noProof="0" err="1"/>
              <a:t>pt</a:t>
            </a:r>
            <a:r>
              <a:rPr lang="en-GB" noProof="0"/>
              <a:t>)</a:t>
            </a:r>
          </a:p>
        </p:txBody>
      </p:sp>
      <p:sp>
        <p:nvSpPr>
          <p:cNvPr id="12" name="Subheadline"/>
          <p:cNvSpPr>
            <a:spLocks noGrp="1"/>
          </p:cNvSpPr>
          <p:nvPr>
            <p:ph type="body" sz="quarter" idx="23" hasCustomPrompt="1"/>
          </p:nvPr>
        </p:nvSpPr>
        <p:spPr bwMode="gray">
          <a:xfrm>
            <a:off x="398769" y="1591200"/>
            <a:ext cx="11369354"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4" name="Picture left">
            <a:extLst>
              <a:ext uri="{FF2B5EF4-FFF2-40B4-BE49-F238E27FC236}">
                <a16:creationId xmlns:a16="http://schemas.microsoft.com/office/drawing/2014/main" id="{30FC73BF-F3CF-390A-AA91-788A1D11D3E4}"/>
              </a:ext>
            </a:extLst>
          </p:cNvPr>
          <p:cNvSpPr>
            <a:spLocks noGrp="1"/>
          </p:cNvSpPr>
          <p:nvPr>
            <p:ph type="pic" sz="quarter" idx="30"/>
          </p:nvPr>
        </p:nvSpPr>
        <p:spPr>
          <a:xfrm>
            <a:off x="398770" y="2371626"/>
            <a:ext cx="3633231" cy="1800000"/>
          </a:xfrm>
          <a:solidFill>
            <a:srgbClr val="DADADA"/>
          </a:solidFill>
        </p:spPr>
        <p:txBody>
          <a:bodyPr/>
          <a:lstStyle>
            <a:lvl1pPr marL="0" indent="0">
              <a:buNone/>
              <a:defRPr/>
            </a:lvl1pPr>
          </a:lstStyle>
          <a:p>
            <a:endParaRPr lang="de-DE"/>
          </a:p>
        </p:txBody>
      </p:sp>
      <p:sp>
        <p:nvSpPr>
          <p:cNvPr id="13" name="Content left"/>
          <p:cNvSpPr>
            <a:spLocks noGrp="1"/>
          </p:cNvSpPr>
          <p:nvPr>
            <p:ph sz="quarter" idx="21" hasCustomPrompt="1"/>
          </p:nvPr>
        </p:nvSpPr>
        <p:spPr bwMode="gray">
          <a:xfrm>
            <a:off x="398770"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5" name="Picture middle">
            <a:extLst>
              <a:ext uri="{FF2B5EF4-FFF2-40B4-BE49-F238E27FC236}">
                <a16:creationId xmlns:a16="http://schemas.microsoft.com/office/drawing/2014/main" id="{04A64EB1-6BDE-CCC0-B3C8-D03A67591C68}"/>
              </a:ext>
            </a:extLst>
          </p:cNvPr>
          <p:cNvSpPr>
            <a:spLocks noGrp="1"/>
          </p:cNvSpPr>
          <p:nvPr>
            <p:ph type="pic" sz="quarter" idx="31"/>
          </p:nvPr>
        </p:nvSpPr>
        <p:spPr>
          <a:xfrm>
            <a:off x="4266832" y="2371626"/>
            <a:ext cx="3633231" cy="1800000"/>
          </a:xfrm>
          <a:solidFill>
            <a:srgbClr val="DADADA"/>
          </a:solidFill>
        </p:spPr>
        <p:txBody>
          <a:bodyPr/>
          <a:lstStyle>
            <a:lvl1pPr marL="0" indent="0">
              <a:buNone/>
              <a:defRPr/>
            </a:lvl1pPr>
          </a:lstStyle>
          <a:p>
            <a:endParaRPr lang="de-DE"/>
          </a:p>
        </p:txBody>
      </p:sp>
      <p:sp>
        <p:nvSpPr>
          <p:cNvPr id="11" name="Content middle"/>
          <p:cNvSpPr>
            <a:spLocks noGrp="1"/>
          </p:cNvSpPr>
          <p:nvPr>
            <p:ph sz="quarter" idx="28" hasCustomPrompt="1"/>
          </p:nvPr>
        </p:nvSpPr>
        <p:spPr bwMode="gray">
          <a:xfrm>
            <a:off x="4266832"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6" name="Picture right">
            <a:extLst>
              <a:ext uri="{FF2B5EF4-FFF2-40B4-BE49-F238E27FC236}">
                <a16:creationId xmlns:a16="http://schemas.microsoft.com/office/drawing/2014/main" id="{B85F1999-AD86-1FEF-BB41-A5246961E672}"/>
              </a:ext>
            </a:extLst>
          </p:cNvPr>
          <p:cNvSpPr>
            <a:spLocks noGrp="1"/>
          </p:cNvSpPr>
          <p:nvPr>
            <p:ph type="pic" sz="quarter" idx="32"/>
          </p:nvPr>
        </p:nvSpPr>
        <p:spPr>
          <a:xfrm>
            <a:off x="8134892" y="2371626"/>
            <a:ext cx="3633231" cy="1800000"/>
          </a:xfrm>
          <a:solidFill>
            <a:srgbClr val="DADADA"/>
          </a:solidFill>
        </p:spPr>
        <p:txBody>
          <a:bodyPr/>
          <a:lstStyle>
            <a:lvl1pPr marL="0" indent="0">
              <a:buNone/>
              <a:defRPr/>
            </a:lvl1pPr>
          </a:lstStyle>
          <a:p>
            <a:endParaRPr lang="de-DE"/>
          </a:p>
        </p:txBody>
      </p:sp>
      <p:sp>
        <p:nvSpPr>
          <p:cNvPr id="9" name="Content right"/>
          <p:cNvSpPr>
            <a:spLocks noGrp="1"/>
          </p:cNvSpPr>
          <p:nvPr>
            <p:ph sz="quarter" idx="26" hasCustomPrompt="1"/>
          </p:nvPr>
        </p:nvSpPr>
        <p:spPr bwMode="gray">
          <a:xfrm>
            <a:off x="8134892"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8" name="Disclaimer"/>
          <p:cNvSpPr>
            <a:spLocks noGrp="1"/>
          </p:cNvSpPr>
          <p:nvPr>
            <p:ph type="body" sz="quarter" idx="22"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280046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picture 1 (Disclaimer)">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0" y="0"/>
            <a:ext cx="7056000" cy="5940000"/>
          </a:xfrm>
          <a:solidFill>
            <a:schemeClr val="bg2">
              <a:lumMod val="20000"/>
              <a:lumOff val="80000"/>
            </a:schemeClr>
          </a:solidFill>
        </p:spPr>
        <p:txBody>
          <a:bodyPr/>
          <a:lstStyle>
            <a:lvl1pPr marL="0" indent="0">
              <a:buNone/>
              <a:defRPr/>
            </a:lvl1pPr>
          </a:lstStyle>
          <a:p>
            <a:endParaRPr lang="de-DE"/>
          </a:p>
        </p:txBody>
      </p:sp>
      <p:sp>
        <p:nvSpPr>
          <p:cNvPr id="7" name="Headline">
            <a:extLst>
              <a:ext uri="{FF2B5EF4-FFF2-40B4-BE49-F238E27FC236}">
                <a16:creationId xmlns:a16="http://schemas.microsoft.com/office/drawing/2014/main" id="{E2CF6106-C854-E65A-CF91-78E55BC0ACD0}"/>
              </a:ext>
            </a:extLst>
          </p:cNvPr>
          <p:cNvSpPr>
            <a:spLocks noGrp="1"/>
          </p:cNvSpPr>
          <p:nvPr>
            <p:ph type="title" hasCustomPrompt="1"/>
          </p:nvPr>
        </p:nvSpPr>
        <p:spPr>
          <a:xfrm>
            <a:off x="7456601" y="1584324"/>
            <a:ext cx="4316400" cy="861774"/>
          </a:xfrm>
        </p:spPr>
        <p:txBody>
          <a:bodyPr/>
          <a:lstStyle>
            <a:lvl1pPr>
              <a:defRPr/>
            </a:lvl1pPr>
          </a:lstStyle>
          <a:p>
            <a:r>
              <a:rPr lang="en-GB"/>
              <a:t>Mastertitelformat bearbeiten</a:t>
            </a:r>
          </a:p>
        </p:txBody>
      </p:sp>
      <p:sp>
        <p:nvSpPr>
          <p:cNvPr id="3" name="Content">
            <a:extLst>
              <a:ext uri="{FF2B5EF4-FFF2-40B4-BE49-F238E27FC236}">
                <a16:creationId xmlns:a16="http://schemas.microsoft.com/office/drawing/2014/main" id="{2B810075-7FDA-3A17-48F9-1BB2C73285A3}"/>
              </a:ext>
            </a:extLst>
          </p:cNvPr>
          <p:cNvSpPr>
            <a:spLocks noGrp="1"/>
          </p:cNvSpPr>
          <p:nvPr>
            <p:ph sz="quarter" idx="30" hasCustomPrompt="1"/>
          </p:nvPr>
        </p:nvSpPr>
        <p:spPr bwMode="gray">
          <a:xfrm>
            <a:off x="7456604" y="3048001"/>
            <a:ext cx="4316297" cy="2892001"/>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 name="Disclaimer">
            <a:extLst>
              <a:ext uri="{FF2B5EF4-FFF2-40B4-BE49-F238E27FC236}">
                <a16:creationId xmlns:a16="http://schemas.microsoft.com/office/drawing/2014/main" id="{3A8DEEC7-275B-DD17-F418-7C82A4F1349B}"/>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168627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picture 2 (Disclaimer)">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0" y="0"/>
            <a:ext cx="8928000" cy="6084000"/>
          </a:xfrm>
          <a:solidFill>
            <a:schemeClr val="bg2">
              <a:lumMod val="20000"/>
              <a:lumOff val="80000"/>
            </a:schemeClr>
          </a:solidFill>
        </p:spPr>
        <p:txBody>
          <a:bodyPr/>
          <a:lstStyle>
            <a:lvl1pPr marL="0" indent="0">
              <a:buNone/>
              <a:defRPr/>
            </a:lvl1pPr>
          </a:lstStyle>
          <a:p>
            <a:endParaRPr lang="de-DE"/>
          </a:p>
        </p:txBody>
      </p:sp>
      <p:sp>
        <p:nvSpPr>
          <p:cNvPr id="9" name="Content"/>
          <p:cNvSpPr>
            <a:spLocks noGrp="1"/>
          </p:cNvSpPr>
          <p:nvPr>
            <p:ph sz="quarter" idx="26" hasCustomPrompt="1"/>
          </p:nvPr>
        </p:nvSpPr>
        <p:spPr bwMode="gray">
          <a:xfrm>
            <a:off x="9313246" y="1332000"/>
            <a:ext cx="2462400" cy="47520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 name="Disclaimer">
            <a:extLst>
              <a:ext uri="{FF2B5EF4-FFF2-40B4-BE49-F238E27FC236}">
                <a16:creationId xmlns:a16="http://schemas.microsoft.com/office/drawing/2014/main" id="{553A1194-2A92-48E2-271F-A4287CB6A939}"/>
              </a:ext>
            </a:extLst>
          </p:cNvPr>
          <p:cNvSpPr>
            <a:spLocks noGrp="1"/>
          </p:cNvSpPr>
          <p:nvPr>
            <p:ph type="body" sz="quarter" idx="30"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10921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full picture_placeholder">
    <p:bg>
      <p:bgRef idx="1001">
        <a:schemeClr val="bg1"/>
      </p:bgRef>
    </p:bg>
    <p:spTree>
      <p:nvGrpSpPr>
        <p:cNvPr id="1" name=""/>
        <p:cNvGrpSpPr/>
        <p:nvPr/>
      </p:nvGrpSpPr>
      <p:grpSpPr>
        <a:xfrm>
          <a:off x="0" y="0"/>
          <a:ext cx="0" cy="0"/>
          <a:chOff x="0" y="0"/>
          <a:chExt cx="0" cy="0"/>
        </a:xfrm>
      </p:grpSpPr>
      <p:sp>
        <p:nvSpPr>
          <p:cNvPr id="8" name="Picture">
            <a:extLst>
              <a:ext uri="{FF2B5EF4-FFF2-40B4-BE49-F238E27FC236}">
                <a16:creationId xmlns:a16="http://schemas.microsoft.com/office/drawing/2014/main" id="{0A049A99-C5E8-C766-05CC-A9F870DE8193}"/>
              </a:ext>
            </a:extLst>
          </p:cNvPr>
          <p:cNvSpPr>
            <a:spLocks noGrp="1"/>
          </p:cNvSpPr>
          <p:nvPr>
            <p:ph type="pic" sz="quarter" idx="15"/>
          </p:nvPr>
        </p:nvSpPr>
        <p:spPr>
          <a:xfrm>
            <a:off x="3175" y="0"/>
            <a:ext cx="12188825" cy="6858000"/>
          </a:xfrm>
          <a:ln>
            <a:noFill/>
          </a:ln>
        </p:spPr>
        <p:txBody>
          <a:bodyPr/>
          <a:lstStyle>
            <a:lvl1pPr marL="0" indent="0">
              <a:buNone/>
              <a:defRPr/>
            </a:lvl1pPr>
          </a:lstStyle>
          <a:p>
            <a:endParaRPr lang="en-GB"/>
          </a:p>
        </p:txBody>
      </p:sp>
      <p:sp>
        <p:nvSpPr>
          <p:cNvPr id="107" name="Title"/>
          <p:cNvSpPr>
            <a:spLocks noGrp="1"/>
          </p:cNvSpPr>
          <p:nvPr>
            <p:ph type="body" sz="quarter" idx="12" hasCustomPrompt="1"/>
          </p:nvPr>
        </p:nvSpPr>
        <p:spPr bwMode="gray">
          <a:xfrm>
            <a:off x="398770" y="2095848"/>
            <a:ext cx="46440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a:t>
            </a:r>
            <a:br>
              <a:rPr lang="en-GB" noProof="0"/>
            </a:br>
            <a:r>
              <a:rPr lang="en-GB" noProof="0"/>
              <a:t>(40–70 </a:t>
            </a:r>
            <a:r>
              <a:rPr lang="en-GB" noProof="0" err="1"/>
              <a:t>pt</a:t>
            </a:r>
            <a:r>
              <a:rPr lang="en-GB" noProof="0"/>
              <a:t>)</a:t>
            </a:r>
          </a:p>
        </p:txBody>
      </p:sp>
      <p:sp>
        <p:nvSpPr>
          <p:cNvPr id="48" name="Subtitle"/>
          <p:cNvSpPr>
            <a:spLocks noGrp="1"/>
          </p:cNvSpPr>
          <p:nvPr userDrawn="1">
            <p:ph type="body" sz="quarter" idx="14" hasCustomPrompt="1"/>
          </p:nvPr>
        </p:nvSpPr>
        <p:spPr bwMode="gray">
          <a:xfrm>
            <a:off x="398770" y="4810558"/>
            <a:ext cx="46440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sp>
        <p:nvSpPr>
          <p:cNvPr id="57" name="Author"/>
          <p:cNvSpPr>
            <a:spLocks noGrp="1"/>
          </p:cNvSpPr>
          <p:nvPr userDrawn="1">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3" name="Date"/>
          <p:cNvSpPr>
            <a:spLocks noGrp="1"/>
          </p:cNvSpPr>
          <p:nvPr userDrawn="1">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
        <p:nvSpPr>
          <p:cNvPr id="2" name="Logo Allianz Global Investors">
            <a:extLst>
              <a:ext uri="{FF2B5EF4-FFF2-40B4-BE49-F238E27FC236}">
                <a16:creationId xmlns:a16="http://schemas.microsoft.com/office/drawing/2014/main" id="{C1C745EF-9866-685D-32F9-74642D19C2C9}"/>
              </a:ext>
              <a:ext uri="{C183D7F6-B498-43B3-948B-1728B52AA6E4}">
                <adec:decorative xmlns:adec="http://schemas.microsoft.com/office/drawing/2017/decorative" val="1"/>
              </a:ext>
            </a:extLst>
          </p:cNvPr>
          <p:cNvSpPr>
            <a:spLocks noGrp="1" noChangeAspect="1"/>
          </p:cNvSpPr>
          <p:nvPr>
            <p:ph type="pic" sz="quarter" idx="16"/>
          </p:nvPr>
        </p:nvSpPr>
        <p:spPr>
          <a:xfrm>
            <a:off x="398770" y="475753"/>
            <a:ext cx="2059200" cy="75673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Tree>
    <p:extLst>
      <p:ext uri="{BB962C8B-B14F-4D97-AF65-F5344CB8AC3E}">
        <p14:creationId xmlns:p14="http://schemas.microsoft.com/office/powerpoint/2010/main" val="1579378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icture 3 (Disclaimer)">
    <p:bg>
      <p:bgRef idx="1001">
        <a:schemeClr val="bg1"/>
      </p:bgRef>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4297200" y="0"/>
            <a:ext cx="7894800" cy="4968000"/>
          </a:xfrm>
          <a:solidFill>
            <a:schemeClr val="bg2">
              <a:lumMod val="20000"/>
              <a:lumOff val="80000"/>
            </a:schemeClr>
          </a:solidFill>
        </p:spPr>
        <p:txBody>
          <a:bodyPr/>
          <a:lstStyle>
            <a:lvl1pPr marL="0" indent="0">
              <a:buNone/>
              <a:defRPr/>
            </a:lvl1pPr>
          </a:lstStyle>
          <a:p>
            <a:endParaRPr lang="de-DE"/>
          </a:p>
        </p:txBody>
      </p:sp>
      <p:sp>
        <p:nvSpPr>
          <p:cNvPr id="3" name="Logo Allianz Global Investors">
            <a:extLst>
              <a:ext uri="{FF2B5EF4-FFF2-40B4-BE49-F238E27FC236}">
                <a16:creationId xmlns:a16="http://schemas.microsoft.com/office/drawing/2014/main" id="{E7E2B0B0-E835-B362-FFC1-FC19093BA6EB}"/>
              </a:ext>
              <a:ext uri="{C183D7F6-B498-43B3-948B-1728B52AA6E4}">
                <adec:decorative xmlns:adec="http://schemas.microsoft.com/office/drawing/2017/decorative" val="1"/>
              </a:ext>
            </a:extLst>
          </p:cNvPr>
          <p:cNvSpPr>
            <a:spLocks noGrp="1" noChangeAspect="1"/>
          </p:cNvSpPr>
          <p:nvPr>
            <p:ph type="pic" sz="quarter" idx="15"/>
          </p:nvPr>
        </p:nvSpPr>
        <p:spPr>
          <a:xfrm>
            <a:off x="10749323"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
        <p:nvSpPr>
          <p:cNvPr id="6" name="Title"/>
          <p:cNvSpPr>
            <a:spLocks noGrp="1"/>
          </p:cNvSpPr>
          <p:nvPr>
            <p:ph type="title" hasCustomPrompt="1"/>
          </p:nvPr>
        </p:nvSpPr>
        <p:spPr bwMode="gray">
          <a:xfrm>
            <a:off x="395926" y="628650"/>
            <a:ext cx="3610466" cy="1495264"/>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2800" b="0" noProof="0" dirty="0">
                <a:solidFill>
                  <a:schemeClr val="tx2"/>
                </a:solidFill>
                <a:ea typeface="+mn-ea"/>
                <a:cs typeface="+mn-cs"/>
              </a:defRPr>
            </a:lvl1pPr>
          </a:lstStyle>
          <a:p>
            <a:pPr marL="0" marR="0" lvl="0" indent="0" defTabSz="1038977" latinLnBrk="0">
              <a:lnSpc>
                <a:spcPct val="100000"/>
              </a:lnSpc>
              <a:spcBef>
                <a:spcPts val="480"/>
              </a:spcBef>
              <a:spcAft>
                <a:spcPts val="480"/>
              </a:spcAft>
              <a:buClr>
                <a:schemeClr val="tx2"/>
              </a:buClr>
              <a:buSzTx/>
              <a:buFont typeface="Wingdings" panose="05000000000000000000" pitchFamily="2" charset="2"/>
              <a:buNone/>
              <a:tabLst/>
            </a:pPr>
            <a:r>
              <a:rPr lang="en-GB" noProof="0"/>
              <a:t>Main slide heading appears here (28 </a:t>
            </a:r>
            <a:r>
              <a:rPr lang="en-GB" noProof="0" err="1"/>
              <a:t>pt</a:t>
            </a:r>
            <a:r>
              <a:rPr lang="en-GB" noProof="0"/>
              <a:t>)</a:t>
            </a:r>
          </a:p>
        </p:txBody>
      </p:sp>
      <p:sp>
        <p:nvSpPr>
          <p:cNvPr id="18" name="Subtitle">
            <a:extLst>
              <a:ext uri="{FF2B5EF4-FFF2-40B4-BE49-F238E27FC236}">
                <a16:creationId xmlns:a16="http://schemas.microsoft.com/office/drawing/2014/main" id="{B35C9DB6-6AB3-451C-A3A4-ACDF47A8045B}"/>
              </a:ext>
            </a:extLst>
          </p:cNvPr>
          <p:cNvSpPr>
            <a:spLocks noGrp="1"/>
          </p:cNvSpPr>
          <p:nvPr>
            <p:ph type="body" sz="quarter" idx="14" hasCustomPrompt="1"/>
          </p:nvPr>
        </p:nvSpPr>
        <p:spPr bwMode="gray">
          <a:xfrm>
            <a:off x="395926" y="4752556"/>
            <a:ext cx="3610466" cy="215444"/>
          </a:xfrm>
          <a:noFill/>
          <a:ln w="9525">
            <a:noFill/>
            <a:miter lim="800000"/>
            <a:headEnd/>
            <a:tailEnd/>
          </a:ln>
          <a:effectLst/>
        </p:spPr>
        <p:txBody>
          <a:bodyPr vert="horz" wrap="square" lIns="0" tIns="0" rIns="0" bIns="0" numCol="1" anchor="b" anchorCtr="0" compatLnSpc="1">
            <a:prstTxWarp prst="textNoShape">
              <a:avLst/>
            </a:prstTxWarp>
          </a:bodyPr>
          <a:lstStyle>
            <a:lvl1pPr marL="0" indent="0">
              <a:buNone/>
              <a:defRPr lang="en-GB" sz="1400" b="0" noProof="0" dirty="0">
                <a:solidFill>
                  <a:schemeClr val="tx2"/>
                </a:solidFill>
              </a:defRPr>
            </a:lvl1pPr>
          </a:lstStyle>
          <a:p>
            <a:pPr marL="194808" lvl="0" indent="-194808">
              <a:spcBef>
                <a:spcPts val="0"/>
              </a:spcBef>
              <a:spcAft>
                <a:spcPts val="0"/>
              </a:spcAft>
            </a:pPr>
            <a:r>
              <a:rPr lang="en-GB" noProof="0"/>
              <a:t>Subtitle</a:t>
            </a:r>
          </a:p>
        </p:txBody>
      </p:sp>
    </p:spTree>
    <p:extLst>
      <p:ext uri="{BB962C8B-B14F-4D97-AF65-F5344CB8AC3E}">
        <p14:creationId xmlns:p14="http://schemas.microsoft.com/office/powerpoint/2010/main" val="21465551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picture 4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9" y="628651"/>
            <a:ext cx="5249556" cy="430887"/>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2800" b="0" noProof="0" dirty="0">
                <a:solidFill>
                  <a:schemeClr val="tx2"/>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a:t>Main slide heading appears here</a:t>
            </a:r>
            <a:br>
              <a:rPr lang="en-GB" noProof="0"/>
            </a:br>
            <a:r>
              <a:rPr lang="en-GB" noProof="0"/>
              <a:t>Second line if required (28 </a:t>
            </a:r>
            <a:r>
              <a:rPr lang="en-GB" noProof="0" err="1"/>
              <a:t>pt</a:t>
            </a:r>
            <a:r>
              <a:rPr lang="en-GB" noProof="0"/>
              <a:t>)</a:t>
            </a:r>
          </a:p>
        </p:txBody>
      </p:sp>
      <p:sp>
        <p:nvSpPr>
          <p:cNvPr id="9" name="Content"/>
          <p:cNvSpPr>
            <a:spLocks noGrp="1"/>
          </p:cNvSpPr>
          <p:nvPr>
            <p:ph sz="quarter" idx="26" hasCustomPrompt="1"/>
          </p:nvPr>
        </p:nvSpPr>
        <p:spPr bwMode="gray">
          <a:xfrm>
            <a:off x="401228" y="2374449"/>
            <a:ext cx="5249556" cy="3805691"/>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5989201" y="1008000"/>
            <a:ext cx="6202800" cy="5850000"/>
          </a:xfrm>
          <a:solidFill>
            <a:schemeClr val="bg2">
              <a:lumMod val="20000"/>
              <a:lumOff val="80000"/>
            </a:schemeClr>
          </a:solidFill>
        </p:spPr>
        <p:txBody>
          <a:bodyPr/>
          <a:lstStyle>
            <a:lvl1pPr marL="0" indent="0">
              <a:buNone/>
              <a:defRPr/>
            </a:lvl1pPr>
          </a:lstStyle>
          <a:p>
            <a:endParaRPr lang="de-DE"/>
          </a:p>
        </p:txBody>
      </p:sp>
      <p:sp>
        <p:nvSpPr>
          <p:cNvPr id="3" name="Disclaimer">
            <a:extLst>
              <a:ext uri="{FF2B5EF4-FFF2-40B4-BE49-F238E27FC236}">
                <a16:creationId xmlns:a16="http://schemas.microsoft.com/office/drawing/2014/main" id="{0A1FE4CB-AEC9-C99E-1DFB-1C6DF49C7829}"/>
              </a:ext>
            </a:extLst>
          </p:cNvPr>
          <p:cNvSpPr>
            <a:spLocks noGrp="1"/>
          </p:cNvSpPr>
          <p:nvPr>
            <p:ph type="body" sz="quarter" idx="30" hasCustomPrompt="1"/>
          </p:nvPr>
        </p:nvSpPr>
        <p:spPr bwMode="gray">
          <a:xfrm>
            <a:off x="398770" y="6235200"/>
            <a:ext cx="525201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903079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headline, two pictures/conten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8" y="628651"/>
            <a:ext cx="5567771" cy="2492990"/>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en-GB" sz="5400" b="0" noProof="0" dirty="0">
                <a:solidFill>
                  <a:schemeClr val="tx2"/>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a:t>Main slide heading appears here</a:t>
            </a:r>
          </a:p>
        </p:txBody>
      </p:sp>
      <p:sp>
        <p:nvSpPr>
          <p:cNvPr id="7" name="Content">
            <a:extLst>
              <a:ext uri="{FF2B5EF4-FFF2-40B4-BE49-F238E27FC236}">
                <a16:creationId xmlns:a16="http://schemas.microsoft.com/office/drawing/2014/main" id="{17AEE689-F9FE-B267-116D-ACA513D38BD0}"/>
              </a:ext>
            </a:extLst>
          </p:cNvPr>
          <p:cNvSpPr>
            <a:spLocks noGrp="1"/>
          </p:cNvSpPr>
          <p:nvPr>
            <p:ph sz="quarter" idx="32" hasCustomPrompt="1"/>
          </p:nvPr>
        </p:nvSpPr>
        <p:spPr bwMode="gray">
          <a:xfrm>
            <a:off x="8525380" y="3481301"/>
            <a:ext cx="2376000" cy="22320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4" name="Picture right 1">
            <a:extLst>
              <a:ext uri="{FF2B5EF4-FFF2-40B4-BE49-F238E27FC236}">
                <a16:creationId xmlns:a16="http://schemas.microsoft.com/office/drawing/2014/main" id="{1C72E3D5-3F9A-FB52-17ED-1D029BD5B760}"/>
              </a:ext>
            </a:extLst>
          </p:cNvPr>
          <p:cNvSpPr>
            <a:spLocks noGrp="1"/>
          </p:cNvSpPr>
          <p:nvPr>
            <p:ph type="pic" sz="quarter" idx="29"/>
          </p:nvPr>
        </p:nvSpPr>
        <p:spPr>
          <a:xfrm>
            <a:off x="6184900" y="1008001"/>
            <a:ext cx="2088000" cy="2232000"/>
          </a:xfrm>
          <a:solidFill>
            <a:schemeClr val="bg2">
              <a:lumMod val="20000"/>
              <a:lumOff val="80000"/>
            </a:schemeClr>
          </a:solidFill>
        </p:spPr>
        <p:txBody>
          <a:bodyPr/>
          <a:lstStyle>
            <a:lvl1pPr marL="0" indent="0">
              <a:buNone/>
              <a:defRPr/>
            </a:lvl1pPr>
          </a:lstStyle>
          <a:p>
            <a:endParaRPr lang="de-DE"/>
          </a:p>
        </p:txBody>
      </p:sp>
      <p:sp>
        <p:nvSpPr>
          <p:cNvPr id="3" name="Content right 1">
            <a:extLst>
              <a:ext uri="{FF2B5EF4-FFF2-40B4-BE49-F238E27FC236}">
                <a16:creationId xmlns:a16="http://schemas.microsoft.com/office/drawing/2014/main" id="{A78174F1-00C4-DBF6-1554-B85B3BA9C9D7}"/>
              </a:ext>
            </a:extLst>
          </p:cNvPr>
          <p:cNvSpPr>
            <a:spLocks noGrp="1"/>
          </p:cNvSpPr>
          <p:nvPr>
            <p:ph sz="quarter" idx="30" hasCustomPrompt="1"/>
          </p:nvPr>
        </p:nvSpPr>
        <p:spPr bwMode="gray">
          <a:xfrm>
            <a:off x="8525380" y="1008001"/>
            <a:ext cx="2376000" cy="22320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6" name="Picture right 2">
            <a:extLst>
              <a:ext uri="{FF2B5EF4-FFF2-40B4-BE49-F238E27FC236}">
                <a16:creationId xmlns:a16="http://schemas.microsoft.com/office/drawing/2014/main" id="{D7E497D0-5790-C150-4296-68C3FBFB9CEA}"/>
              </a:ext>
            </a:extLst>
          </p:cNvPr>
          <p:cNvSpPr>
            <a:spLocks noGrp="1"/>
          </p:cNvSpPr>
          <p:nvPr>
            <p:ph type="pic" sz="quarter" idx="31"/>
          </p:nvPr>
        </p:nvSpPr>
        <p:spPr>
          <a:xfrm>
            <a:off x="6184900" y="3481300"/>
            <a:ext cx="2088000" cy="2232000"/>
          </a:xfrm>
          <a:solidFill>
            <a:schemeClr val="bg2">
              <a:lumMod val="20000"/>
              <a:lumOff val="80000"/>
            </a:schemeClr>
          </a:solidFill>
        </p:spPr>
        <p:txBody>
          <a:bodyPr/>
          <a:lstStyle>
            <a:lvl1pPr marL="0" indent="0">
              <a:buNone/>
              <a:defRPr/>
            </a:lvl1pPr>
          </a:lstStyle>
          <a:p>
            <a:endParaRPr lang="de-DE"/>
          </a:p>
        </p:txBody>
      </p:sp>
      <p:sp>
        <p:nvSpPr>
          <p:cNvPr id="9" name="Content right 2"/>
          <p:cNvSpPr>
            <a:spLocks noGrp="1"/>
          </p:cNvSpPr>
          <p:nvPr>
            <p:ph sz="quarter" idx="26" hasCustomPrompt="1"/>
          </p:nvPr>
        </p:nvSpPr>
        <p:spPr bwMode="gray">
          <a:xfrm>
            <a:off x="401229" y="4176002"/>
            <a:ext cx="5567772" cy="1333698"/>
          </a:xfrm>
        </p:spPr>
        <p:txBody>
          <a:bodyPr>
            <a:spAutoFit/>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5" name="Disclaimer">
            <a:extLst>
              <a:ext uri="{FF2B5EF4-FFF2-40B4-BE49-F238E27FC236}">
                <a16:creationId xmlns:a16="http://schemas.microsoft.com/office/drawing/2014/main" id="{CDAD92EA-6BCF-D061-4FAF-C47C509283EE}"/>
              </a:ext>
            </a:extLst>
          </p:cNvPr>
          <p:cNvSpPr>
            <a:spLocks noGrp="1"/>
          </p:cNvSpPr>
          <p:nvPr>
            <p:ph type="body" sz="quarter" idx="33" hasCustomPrompt="1"/>
          </p:nvPr>
        </p:nvSpPr>
        <p:spPr bwMode="gray">
          <a:xfrm>
            <a:off x="398770" y="6235200"/>
            <a:ext cx="5578047"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2172626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headline, text">
    <p:spTree>
      <p:nvGrpSpPr>
        <p:cNvPr id="1" name=""/>
        <p:cNvGrpSpPr/>
        <p:nvPr/>
      </p:nvGrpSpPr>
      <p:grpSpPr>
        <a:xfrm>
          <a:off x="0" y="0"/>
          <a:ext cx="0" cy="0"/>
          <a:chOff x="0" y="0"/>
          <a:chExt cx="0" cy="0"/>
        </a:xfrm>
      </p:grpSpPr>
      <p:sp>
        <p:nvSpPr>
          <p:cNvPr id="5" name="Background shape">
            <a:extLst>
              <a:ext uri="{FF2B5EF4-FFF2-40B4-BE49-F238E27FC236}">
                <a16:creationId xmlns:a16="http://schemas.microsoft.com/office/drawing/2014/main" id="{70C44C75-C8D7-BF97-77CF-61AE17A7FBEC}"/>
              </a:ext>
              <a:ext uri="{C183D7F6-B498-43B3-948B-1728B52AA6E4}">
                <adec:decorative xmlns:adec="http://schemas.microsoft.com/office/drawing/2017/decorative" val="1"/>
              </a:ext>
            </a:extLst>
          </p:cNvPr>
          <p:cNvSpPr/>
          <p:nvPr userDrawn="1"/>
        </p:nvSpPr>
        <p:spPr>
          <a:xfrm>
            <a:off x="0" y="0"/>
            <a:ext cx="811212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a:p>
        </p:txBody>
      </p:sp>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9" y="1584325"/>
            <a:ext cx="7460727" cy="830997"/>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5400" b="0" noProof="0" dirty="0">
                <a:solidFill>
                  <a:schemeClr val="accent1"/>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a:t>Main slide heading appears here</a:t>
            </a:r>
          </a:p>
        </p:txBody>
      </p:sp>
      <p:sp>
        <p:nvSpPr>
          <p:cNvPr id="3" name="Content">
            <a:extLst>
              <a:ext uri="{FF2B5EF4-FFF2-40B4-BE49-F238E27FC236}">
                <a16:creationId xmlns:a16="http://schemas.microsoft.com/office/drawing/2014/main" id="{A78174F1-00C4-DBF6-1554-B85B3BA9C9D7}"/>
              </a:ext>
            </a:extLst>
          </p:cNvPr>
          <p:cNvSpPr>
            <a:spLocks noGrp="1"/>
          </p:cNvSpPr>
          <p:nvPr>
            <p:ph sz="quarter" idx="30" hasCustomPrompt="1"/>
          </p:nvPr>
        </p:nvSpPr>
        <p:spPr bwMode="gray">
          <a:xfrm>
            <a:off x="8864600" y="1584326"/>
            <a:ext cx="2905369" cy="4595813"/>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6" name="Disclaimer">
            <a:extLst>
              <a:ext uri="{FF2B5EF4-FFF2-40B4-BE49-F238E27FC236}">
                <a16:creationId xmlns:a16="http://schemas.microsoft.com/office/drawing/2014/main" id="{DA12BC6E-617D-A999-ADC8-26AE93F4B38F}"/>
              </a:ext>
            </a:extLst>
          </p:cNvPr>
          <p:cNvSpPr>
            <a:spLocks noGrp="1"/>
          </p:cNvSpPr>
          <p:nvPr>
            <p:ph type="body" sz="quarter" idx="26" hasCustomPrompt="1"/>
          </p:nvPr>
        </p:nvSpPr>
        <p:spPr bwMode="gray">
          <a:xfrm>
            <a:off x="398770" y="6235200"/>
            <a:ext cx="7463186" cy="374400"/>
          </a:xfrm>
        </p:spPr>
        <p:txBody>
          <a:bodyPr anchor="b"/>
          <a:lstStyle>
            <a:lvl1pPr marL="0" indent="0">
              <a:lnSpc>
                <a:spcPct val="100000"/>
              </a:lnSpc>
              <a:spcBef>
                <a:spcPts val="0"/>
              </a:spcBef>
              <a:spcAft>
                <a:spcPts val="0"/>
              </a:spcAft>
              <a:buNone/>
              <a:defRPr sz="800">
                <a:solidFill>
                  <a:schemeClr val="bg1"/>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204692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full slide, text">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9C19B5B8-5399-A807-684D-D3313DDE82AF}"/>
              </a:ext>
            </a:extLst>
          </p:cNvPr>
          <p:cNvSpPr>
            <a:spLocks noGrp="1"/>
          </p:cNvSpPr>
          <p:nvPr>
            <p:ph type="pic" sz="quarter" idx="13"/>
          </p:nvPr>
        </p:nvSpPr>
        <p:spPr>
          <a:xfrm>
            <a:off x="0" y="0"/>
            <a:ext cx="12192000" cy="6858000"/>
          </a:xfrm>
          <a:solidFill>
            <a:schemeClr val="bg2">
              <a:lumMod val="20000"/>
              <a:lumOff val="80000"/>
            </a:schemeClr>
          </a:solidFill>
        </p:spPr>
        <p:txBody>
          <a:bodyPr/>
          <a:lstStyle>
            <a:lvl1pPr marL="0" indent="0">
              <a:buNone/>
              <a:defRPr/>
            </a:lvl1pPr>
          </a:lstStyle>
          <a:p>
            <a:endParaRPr lang="de-DE"/>
          </a:p>
        </p:txBody>
      </p:sp>
      <p:sp>
        <p:nvSpPr>
          <p:cNvPr id="9" name="Headline">
            <a:extLst>
              <a:ext uri="{FF2B5EF4-FFF2-40B4-BE49-F238E27FC236}">
                <a16:creationId xmlns:a16="http://schemas.microsoft.com/office/drawing/2014/main" id="{D0A670FE-ADCD-A86A-F534-D87652562B63}"/>
              </a:ext>
            </a:extLst>
          </p:cNvPr>
          <p:cNvSpPr>
            <a:spLocks noGrp="1"/>
          </p:cNvSpPr>
          <p:nvPr>
            <p:ph type="title" hasCustomPrompt="1"/>
          </p:nvPr>
        </p:nvSpPr>
        <p:spPr bwMode="gray">
          <a:xfrm>
            <a:off x="3126000" y="2961000"/>
            <a:ext cx="5940000" cy="430887"/>
          </a:xfr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lang="en-GB" sz="2800" b="0" noProof="0" dirty="0">
                <a:solidFill>
                  <a:schemeClr val="bg1"/>
                </a:solidFill>
                <a:ea typeface="+mn-ea"/>
                <a:cs typeface="+mn-cs"/>
              </a:defRPr>
            </a:lvl1pPr>
          </a:lstStyle>
          <a:p>
            <a:pPr marL="0" marR="0" lvl="0" indent="0" defTabSz="1038977" latinLnBrk="0">
              <a:lnSpc>
                <a:spcPct val="100000"/>
              </a:lnSpc>
              <a:spcBef>
                <a:spcPts val="480"/>
              </a:spcBef>
              <a:spcAft>
                <a:spcPts val="480"/>
              </a:spcAft>
              <a:buClr>
                <a:schemeClr val="tx2"/>
              </a:buClr>
              <a:buSzTx/>
              <a:buFont typeface="Wingdings" panose="05000000000000000000" pitchFamily="2" charset="2"/>
              <a:buNone/>
              <a:tabLst/>
            </a:pPr>
            <a:r>
              <a:rPr lang="en-GB" noProof="0"/>
              <a:t>Main slide heading appears here</a:t>
            </a:r>
          </a:p>
        </p:txBody>
      </p:sp>
      <p:sp>
        <p:nvSpPr>
          <p:cNvPr id="8" name="Logo Allianz Global Investors">
            <a:extLst>
              <a:ext uri="{FF2B5EF4-FFF2-40B4-BE49-F238E27FC236}">
                <a16:creationId xmlns:a16="http://schemas.microsoft.com/office/drawing/2014/main" id="{F7D0A2D3-D9A7-5AAC-233F-63DA6919F455}"/>
              </a:ext>
              <a:ext uri="{C183D7F6-B498-43B3-948B-1728B52AA6E4}">
                <adec:decorative xmlns:adec="http://schemas.microsoft.com/office/drawing/2017/decorative" val="1"/>
              </a:ext>
            </a:extLst>
          </p:cNvPr>
          <p:cNvSpPr>
            <a:spLocks noGrp="1" noChangeAspect="1"/>
          </p:cNvSpPr>
          <p:nvPr>
            <p:ph type="pic" sz="quarter" idx="15"/>
          </p:nvPr>
        </p:nvSpPr>
        <p:spPr>
          <a:xfrm>
            <a:off x="10749323"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Tree>
    <p:extLst>
      <p:ext uri="{BB962C8B-B14F-4D97-AF65-F5344CB8AC3E}">
        <p14:creationId xmlns:p14="http://schemas.microsoft.com/office/powerpoint/2010/main" val="1097344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video">
    <p:spTree>
      <p:nvGrpSpPr>
        <p:cNvPr id="1" name=""/>
        <p:cNvGrpSpPr/>
        <p:nvPr/>
      </p:nvGrpSpPr>
      <p:grpSpPr>
        <a:xfrm>
          <a:off x="0" y="0"/>
          <a:ext cx="0" cy="0"/>
          <a:chOff x="0" y="0"/>
          <a:chExt cx="0" cy="0"/>
        </a:xfrm>
      </p:grpSpPr>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a:t>Main slide heading appears here</a:t>
            </a:r>
            <a:br>
              <a:rPr lang="en-GB" noProof="0"/>
            </a:br>
            <a:r>
              <a:rPr lang="en-GB" noProof="0"/>
              <a:t>Second line if required (28 </a:t>
            </a:r>
            <a:r>
              <a:rPr lang="en-GB" noProof="0" err="1"/>
              <a:t>pt</a:t>
            </a:r>
            <a:r>
              <a:rPr lang="en-GB" noProof="0"/>
              <a:t>)</a:t>
            </a:r>
          </a:p>
        </p:txBody>
      </p:sp>
      <p:sp>
        <p:nvSpPr>
          <p:cNvPr id="8" name="Subheadline"/>
          <p:cNvSpPr>
            <a:spLocks noGrp="1"/>
          </p:cNvSpPr>
          <p:nvPr>
            <p:ph type="body" sz="quarter" idx="26"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0"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21" name="Content"/>
          <p:cNvSpPr>
            <a:spLocks noGrp="1"/>
          </p:cNvSpPr>
          <p:nvPr>
            <p:ph sz="quarter" idx="25" hasCustomPrompt="1"/>
          </p:nvPr>
        </p:nvSpPr>
        <p:spPr bwMode="gray">
          <a:xfrm>
            <a:off x="398770" y="2368800"/>
            <a:ext cx="2671753" cy="3794400"/>
          </a:xfrm>
        </p:spPr>
        <p:txBody>
          <a:bodyPr/>
          <a:lstStyle>
            <a:lvl1pPr>
              <a:defRPr/>
            </a:lvl1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9" name="Video"/>
          <p:cNvSpPr>
            <a:spLocks noGrp="1"/>
          </p:cNvSpPr>
          <p:nvPr>
            <p:ph type="media" sz="quarter" idx="23" hasCustomPrompt="1"/>
          </p:nvPr>
        </p:nvSpPr>
        <p:spPr bwMode="gray">
          <a:xfrm>
            <a:off x="3323078" y="2368800"/>
            <a:ext cx="8445047" cy="3794400"/>
          </a:xfrm>
        </p:spPr>
        <p:txBody>
          <a:bodyPr/>
          <a:lstStyle>
            <a:lvl1pPr marL="0" indent="0">
              <a:buNone/>
              <a:defRPr sz="933">
                <a:latin typeface="Arial" panose="020B0604020202020204" pitchFamily="34" charset="0"/>
              </a:defRPr>
            </a:lvl1pPr>
          </a:lstStyle>
          <a:p>
            <a:r>
              <a:rPr lang="en-GB" noProof="0"/>
              <a:t>Click the video button below to insert a video (only this action guarantees correct view)</a:t>
            </a:r>
            <a:br>
              <a:rPr lang="en-GB" noProof="0"/>
            </a:br>
            <a:r>
              <a:rPr lang="en-GB" noProof="0"/>
              <a:t>Note: All photography and video must comply with AllianzGI guidelines.</a:t>
            </a:r>
            <a:br>
              <a:rPr lang="en-GB" noProof="0"/>
            </a:br>
            <a:r>
              <a:rPr lang="en-GB" noProof="0"/>
              <a:t>Imagery is an expression of our brand personality and needs to reflect</a:t>
            </a:r>
            <a:br>
              <a:rPr lang="en-GB" noProof="0"/>
            </a:br>
            <a:r>
              <a:rPr lang="en-GB" noProof="0"/>
              <a:t>the business we are in. Our imagery needs to be thoughtful and serious,</a:t>
            </a:r>
            <a:br>
              <a:rPr lang="en-GB" noProof="0"/>
            </a:br>
            <a:r>
              <a:rPr lang="en-GB" noProof="0"/>
              <a:t>and must convey professionalism that inspires confidence and trust.</a:t>
            </a:r>
          </a:p>
          <a:p>
            <a:endParaRPr lang="en-GB" noProof="0"/>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3245125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bination of elements">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BC9B296-B671-04F6-8F41-07A7890C678C}"/>
              </a:ext>
              <a:ext uri="{C183D7F6-B498-43B3-948B-1728B52AA6E4}">
                <adec:decorative xmlns:adec="http://schemas.microsoft.com/office/drawing/2017/decorative" val="1"/>
              </a:ext>
            </a:extLst>
          </p:cNvPr>
          <p:cNvSpPr/>
          <p:nvPr userDrawn="1"/>
        </p:nvSpPr>
        <p:spPr bwMode="gray">
          <a:xfrm>
            <a:off x="2231838" y="5335200"/>
            <a:ext cx="9541062" cy="828000"/>
          </a:xfrm>
          <a:prstGeom prst="rect">
            <a:avLst/>
          </a:prstGeom>
          <a:solidFill>
            <a:schemeClr val="accent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16" name="Arrow 4">
            <a:extLst>
              <a:ext uri="{FF2B5EF4-FFF2-40B4-BE49-F238E27FC236}">
                <a16:creationId xmlns:a16="http://schemas.microsoft.com/office/drawing/2014/main" id="{53CADFC9-548F-1E33-A48D-BB0EF73BEA33}"/>
              </a:ext>
              <a:ext uri="{C183D7F6-B498-43B3-948B-1728B52AA6E4}">
                <adec:decorative xmlns:adec="http://schemas.microsoft.com/office/drawing/2017/decorative" val="1"/>
              </a:ext>
            </a:extLst>
          </p:cNvPr>
          <p:cNvSpPr/>
          <p:nvPr userDrawn="1"/>
        </p:nvSpPr>
        <p:spPr bwMode="gray">
          <a:xfrm>
            <a:off x="1922326" y="5335200"/>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7F9AD149-79F4-4B0F-3772-C440A42CC36D}"/>
              </a:ext>
              <a:ext uri="{C183D7F6-B498-43B3-948B-1728B52AA6E4}">
                <adec:decorative xmlns:adec="http://schemas.microsoft.com/office/drawing/2017/decorative" val="1"/>
              </a:ext>
            </a:extLst>
          </p:cNvPr>
          <p:cNvSpPr/>
          <p:nvPr userDrawn="1"/>
        </p:nvSpPr>
        <p:spPr bwMode="gray">
          <a:xfrm>
            <a:off x="2231838" y="4345200"/>
            <a:ext cx="9541062" cy="828000"/>
          </a:xfrm>
          <a:prstGeom prst="rect">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12" name="Arrow 3">
            <a:extLst>
              <a:ext uri="{FF2B5EF4-FFF2-40B4-BE49-F238E27FC236}">
                <a16:creationId xmlns:a16="http://schemas.microsoft.com/office/drawing/2014/main" id="{83976D7F-98B9-359F-6AD9-7E738BAD0F20}"/>
              </a:ext>
              <a:ext uri="{C183D7F6-B498-43B3-948B-1728B52AA6E4}">
                <adec:decorative xmlns:adec="http://schemas.microsoft.com/office/drawing/2017/decorative" val="1"/>
              </a:ext>
            </a:extLst>
          </p:cNvPr>
          <p:cNvSpPr/>
          <p:nvPr userDrawn="1"/>
        </p:nvSpPr>
        <p:spPr bwMode="gray">
          <a:xfrm>
            <a:off x="1922326" y="4345200"/>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27A6DCD-9D1C-B002-0213-D78351BD47B2}"/>
              </a:ext>
              <a:ext uri="{C183D7F6-B498-43B3-948B-1728B52AA6E4}">
                <adec:decorative xmlns:adec="http://schemas.microsoft.com/office/drawing/2017/decorative" val="1"/>
              </a:ext>
            </a:extLst>
          </p:cNvPr>
          <p:cNvSpPr/>
          <p:nvPr userDrawn="1"/>
        </p:nvSpPr>
        <p:spPr bwMode="gray">
          <a:xfrm>
            <a:off x="2224638" y="3367113"/>
            <a:ext cx="9541062" cy="828000"/>
          </a:xfrm>
          <a:prstGeom prst="rect">
            <a:avLst/>
          </a:prstGeom>
          <a:solidFill>
            <a:schemeClr val="accent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9" name="Arrow 2">
            <a:extLst>
              <a:ext uri="{FF2B5EF4-FFF2-40B4-BE49-F238E27FC236}">
                <a16:creationId xmlns:a16="http://schemas.microsoft.com/office/drawing/2014/main" id="{59C2A769-F613-ED64-6A0E-FDE59DBB6E0D}"/>
              </a:ext>
              <a:ext uri="{C183D7F6-B498-43B3-948B-1728B52AA6E4}">
                <adec:decorative xmlns:adec="http://schemas.microsoft.com/office/drawing/2017/decorative" val="1"/>
              </a:ext>
            </a:extLst>
          </p:cNvPr>
          <p:cNvSpPr/>
          <p:nvPr userDrawn="1"/>
        </p:nvSpPr>
        <p:spPr bwMode="gray">
          <a:xfrm>
            <a:off x="1922326" y="3367113"/>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844A778-3337-4022-60F3-07E39E0A99E6}"/>
              </a:ext>
              <a:ext uri="{C183D7F6-B498-43B3-948B-1728B52AA6E4}">
                <adec:decorative xmlns:adec="http://schemas.microsoft.com/office/drawing/2017/decorative" val="1"/>
              </a:ext>
            </a:extLst>
          </p:cNvPr>
          <p:cNvSpPr/>
          <p:nvPr userDrawn="1"/>
        </p:nvSpPr>
        <p:spPr bwMode="gray">
          <a:xfrm>
            <a:off x="2224639" y="2373043"/>
            <a:ext cx="9549944" cy="828000"/>
          </a:xfrm>
          <a:prstGeom prst="rect">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4" name="Arrow 1">
            <a:extLst>
              <a:ext uri="{FF2B5EF4-FFF2-40B4-BE49-F238E27FC236}">
                <a16:creationId xmlns:a16="http://schemas.microsoft.com/office/drawing/2014/main" id="{4B0028E8-A216-3A53-49A4-AE2F946A6FCB}"/>
              </a:ext>
              <a:ext uri="{C183D7F6-B498-43B3-948B-1728B52AA6E4}">
                <adec:decorative xmlns:adec="http://schemas.microsoft.com/office/drawing/2017/decorative" val="1"/>
              </a:ext>
            </a:extLst>
          </p:cNvPr>
          <p:cNvSpPr/>
          <p:nvPr userDrawn="1"/>
        </p:nvSpPr>
        <p:spPr bwMode="gray">
          <a:xfrm>
            <a:off x="1922325" y="2373043"/>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a:ln>
                <a:noFill/>
              </a:ln>
              <a:solidFill>
                <a:schemeClr val="bg1"/>
              </a:solidFill>
              <a:effectLst/>
              <a:latin typeface="Arial" panose="020B0604020202020204" pitchFamily="34" charset="0"/>
            </a:endParaRPr>
          </a:p>
        </p:txBody>
      </p:sp>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a:t>Main slide heading appears here</a:t>
            </a:r>
            <a:br>
              <a:rPr lang="en-GB" noProof="0"/>
            </a:br>
            <a:r>
              <a:rPr lang="en-GB" noProof="0"/>
              <a:t>Second line if required (28 </a:t>
            </a:r>
            <a:r>
              <a:rPr lang="en-GB" noProof="0" err="1"/>
              <a:t>pt</a:t>
            </a:r>
            <a:r>
              <a:rPr lang="en-GB" noProof="0"/>
              <a:t>)</a:t>
            </a:r>
          </a:p>
        </p:txBody>
      </p:sp>
      <p:sp>
        <p:nvSpPr>
          <p:cNvPr id="26" name="Subheadline"/>
          <p:cNvSpPr>
            <a:spLocks noGrp="1"/>
          </p:cNvSpPr>
          <p:nvPr>
            <p:ph type="body" sz="quarter" idx="23" hasCustomPrompt="1"/>
          </p:nvPr>
        </p:nvSpPr>
        <p:spPr bwMode="gray">
          <a:xfrm>
            <a:off x="398770" y="1591200"/>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30" name="Second subheadline"/>
          <p:cNvSpPr>
            <a:spLocks noGrp="1"/>
          </p:cNvSpPr>
          <p:nvPr>
            <p:ph type="body" sz="quarter" idx="24" hasCustomPrompt="1"/>
          </p:nvPr>
        </p:nvSpPr>
        <p:spPr bwMode="gray">
          <a:xfrm>
            <a:off x="398770" y="1842087"/>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6" name="Picture 1"/>
          <p:cNvSpPr>
            <a:spLocks noGrp="1"/>
          </p:cNvSpPr>
          <p:nvPr>
            <p:ph type="pic" sz="quarter" idx="21" hasCustomPrompt="1"/>
          </p:nvPr>
        </p:nvSpPr>
        <p:spPr bwMode="gray">
          <a:xfrm>
            <a:off x="398769" y="2378076"/>
            <a:ext cx="1284923" cy="828896"/>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p>
        </p:txBody>
      </p:sp>
      <p:sp>
        <p:nvSpPr>
          <p:cNvPr id="18" name="Text arrow 1">
            <a:extLst>
              <a:ext uri="{FF2B5EF4-FFF2-40B4-BE49-F238E27FC236}">
                <a16:creationId xmlns:a16="http://schemas.microsoft.com/office/drawing/2014/main" id="{4D025C38-51AB-A0AF-CF65-3BC984BE7543}"/>
              </a:ext>
            </a:extLst>
          </p:cNvPr>
          <p:cNvSpPr>
            <a:spLocks noGrp="1"/>
          </p:cNvSpPr>
          <p:nvPr>
            <p:ph type="body" sz="quarter" idx="47" hasCustomPrompt="1"/>
          </p:nvPr>
        </p:nvSpPr>
        <p:spPr bwMode="gray">
          <a:xfrm>
            <a:off x="1922326" y="23688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a:t>Short description</a:t>
            </a:r>
            <a:br>
              <a:rPr lang="en-GB" noProof="0"/>
            </a:br>
            <a:r>
              <a:rPr lang="en-GB" noProof="0"/>
              <a:t>(16 </a:t>
            </a:r>
            <a:r>
              <a:rPr lang="en-GB" noProof="0" err="1"/>
              <a:t>pt</a:t>
            </a:r>
            <a:r>
              <a:rPr lang="en-GB" noProof="0"/>
              <a:t>)</a:t>
            </a:r>
          </a:p>
        </p:txBody>
      </p:sp>
      <p:sp>
        <p:nvSpPr>
          <p:cNvPr id="20" name="Text rectangle 1">
            <a:extLst>
              <a:ext uri="{FF2B5EF4-FFF2-40B4-BE49-F238E27FC236}">
                <a16:creationId xmlns:a16="http://schemas.microsoft.com/office/drawing/2014/main" id="{9C896B8C-9BAA-EC73-97CF-59BD90D642DA}"/>
              </a:ext>
            </a:extLst>
          </p:cNvPr>
          <p:cNvSpPr>
            <a:spLocks noGrp="1"/>
          </p:cNvSpPr>
          <p:nvPr>
            <p:ph type="body" sz="quarter" idx="48" hasCustomPrompt="1"/>
          </p:nvPr>
        </p:nvSpPr>
        <p:spPr bwMode="gray">
          <a:xfrm>
            <a:off x="5223520" y="23688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a:t>Long description</a:t>
            </a:r>
            <a:br>
              <a:rPr lang="en-GB" noProof="0"/>
            </a:br>
            <a:r>
              <a:rPr lang="en-GB" noProof="0"/>
              <a:t>(14 </a:t>
            </a:r>
            <a:r>
              <a:rPr lang="en-GB" noProof="0" err="1"/>
              <a:t>pt</a:t>
            </a:r>
            <a:r>
              <a:rPr lang="en-GB" noProof="0"/>
              <a:t>)</a:t>
            </a:r>
          </a:p>
        </p:txBody>
      </p:sp>
      <p:sp>
        <p:nvSpPr>
          <p:cNvPr id="27" name="Picture 2"/>
          <p:cNvSpPr>
            <a:spLocks noGrp="1"/>
          </p:cNvSpPr>
          <p:nvPr>
            <p:ph type="pic" sz="quarter" idx="29" hasCustomPrompt="1"/>
          </p:nvPr>
        </p:nvSpPr>
        <p:spPr bwMode="gray">
          <a:xfrm>
            <a:off x="398769" y="3366000"/>
            <a:ext cx="1284923" cy="828896"/>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p>
        </p:txBody>
      </p:sp>
      <p:sp>
        <p:nvSpPr>
          <p:cNvPr id="22" name="Text arrow 2">
            <a:extLst>
              <a:ext uri="{FF2B5EF4-FFF2-40B4-BE49-F238E27FC236}">
                <a16:creationId xmlns:a16="http://schemas.microsoft.com/office/drawing/2014/main" id="{B847115C-0D93-38F7-1255-96FD0C73FCE8}"/>
              </a:ext>
            </a:extLst>
          </p:cNvPr>
          <p:cNvSpPr>
            <a:spLocks noGrp="1"/>
          </p:cNvSpPr>
          <p:nvPr>
            <p:ph type="body" sz="quarter" idx="49" hasCustomPrompt="1"/>
          </p:nvPr>
        </p:nvSpPr>
        <p:spPr bwMode="gray">
          <a:xfrm>
            <a:off x="1922326" y="33588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a:t>Short description</a:t>
            </a:r>
            <a:br>
              <a:rPr lang="en-GB" noProof="0"/>
            </a:br>
            <a:r>
              <a:rPr lang="en-GB" noProof="0"/>
              <a:t>(16 </a:t>
            </a:r>
            <a:r>
              <a:rPr lang="en-GB" noProof="0" err="1"/>
              <a:t>pt</a:t>
            </a:r>
            <a:r>
              <a:rPr lang="en-GB" noProof="0"/>
              <a:t>)</a:t>
            </a:r>
          </a:p>
        </p:txBody>
      </p:sp>
      <p:sp>
        <p:nvSpPr>
          <p:cNvPr id="24" name="Text rectangle 2">
            <a:extLst>
              <a:ext uri="{FF2B5EF4-FFF2-40B4-BE49-F238E27FC236}">
                <a16:creationId xmlns:a16="http://schemas.microsoft.com/office/drawing/2014/main" id="{6760324A-98C6-6D8F-9C83-FB336E48F19E}"/>
              </a:ext>
            </a:extLst>
          </p:cNvPr>
          <p:cNvSpPr>
            <a:spLocks noGrp="1"/>
          </p:cNvSpPr>
          <p:nvPr>
            <p:ph type="body" sz="quarter" idx="50" hasCustomPrompt="1"/>
          </p:nvPr>
        </p:nvSpPr>
        <p:spPr bwMode="gray">
          <a:xfrm>
            <a:off x="5223520" y="33588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a:t>Long description</a:t>
            </a:r>
            <a:br>
              <a:rPr lang="en-GB" noProof="0"/>
            </a:br>
            <a:r>
              <a:rPr lang="en-GB" noProof="0"/>
              <a:t>(14 </a:t>
            </a:r>
            <a:r>
              <a:rPr lang="en-GB" noProof="0" err="1"/>
              <a:t>pt</a:t>
            </a:r>
            <a:r>
              <a:rPr lang="en-GB" noProof="0"/>
              <a:t>)</a:t>
            </a:r>
          </a:p>
        </p:txBody>
      </p:sp>
      <p:sp>
        <p:nvSpPr>
          <p:cNvPr id="32" name="Picture 3"/>
          <p:cNvSpPr>
            <a:spLocks noGrp="1"/>
          </p:cNvSpPr>
          <p:nvPr>
            <p:ph type="pic" sz="quarter" idx="32" hasCustomPrompt="1"/>
          </p:nvPr>
        </p:nvSpPr>
        <p:spPr bwMode="gray">
          <a:xfrm>
            <a:off x="398769" y="4345853"/>
            <a:ext cx="1284923" cy="828896"/>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p>
        </p:txBody>
      </p:sp>
      <p:sp>
        <p:nvSpPr>
          <p:cNvPr id="31" name="Text arrow 3">
            <a:extLst>
              <a:ext uri="{FF2B5EF4-FFF2-40B4-BE49-F238E27FC236}">
                <a16:creationId xmlns:a16="http://schemas.microsoft.com/office/drawing/2014/main" id="{6B2C5604-4520-6368-4464-1199CBDDFC75}"/>
              </a:ext>
            </a:extLst>
          </p:cNvPr>
          <p:cNvSpPr>
            <a:spLocks noGrp="1"/>
          </p:cNvSpPr>
          <p:nvPr>
            <p:ph type="body" sz="quarter" idx="51" hasCustomPrompt="1"/>
          </p:nvPr>
        </p:nvSpPr>
        <p:spPr bwMode="gray">
          <a:xfrm>
            <a:off x="1922326" y="43452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a:t>Short description</a:t>
            </a:r>
            <a:br>
              <a:rPr lang="en-GB" noProof="0"/>
            </a:br>
            <a:r>
              <a:rPr lang="en-GB" noProof="0"/>
              <a:t>(16 </a:t>
            </a:r>
            <a:r>
              <a:rPr lang="en-GB" noProof="0" err="1"/>
              <a:t>pt</a:t>
            </a:r>
            <a:r>
              <a:rPr lang="en-GB" noProof="0"/>
              <a:t>)</a:t>
            </a:r>
          </a:p>
        </p:txBody>
      </p:sp>
      <p:sp>
        <p:nvSpPr>
          <p:cNvPr id="35" name="Text rectangle 3">
            <a:extLst>
              <a:ext uri="{FF2B5EF4-FFF2-40B4-BE49-F238E27FC236}">
                <a16:creationId xmlns:a16="http://schemas.microsoft.com/office/drawing/2014/main" id="{141EC5A6-6C05-7236-380E-0A9849D3B85B}"/>
              </a:ext>
            </a:extLst>
          </p:cNvPr>
          <p:cNvSpPr>
            <a:spLocks noGrp="1"/>
          </p:cNvSpPr>
          <p:nvPr>
            <p:ph type="body" sz="quarter" idx="52" hasCustomPrompt="1"/>
          </p:nvPr>
        </p:nvSpPr>
        <p:spPr bwMode="gray">
          <a:xfrm>
            <a:off x="5223520" y="43452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a:t>Long description</a:t>
            </a:r>
            <a:br>
              <a:rPr lang="en-GB" noProof="0"/>
            </a:br>
            <a:r>
              <a:rPr lang="en-GB" noProof="0"/>
              <a:t>(14 </a:t>
            </a:r>
            <a:r>
              <a:rPr lang="en-GB" noProof="0" err="1"/>
              <a:t>pt</a:t>
            </a:r>
            <a:r>
              <a:rPr lang="en-GB" noProof="0"/>
              <a:t>)</a:t>
            </a:r>
          </a:p>
        </p:txBody>
      </p:sp>
      <p:sp>
        <p:nvSpPr>
          <p:cNvPr id="37" name="Picture 4"/>
          <p:cNvSpPr>
            <a:spLocks noGrp="1"/>
          </p:cNvSpPr>
          <p:nvPr>
            <p:ph type="pic" sz="quarter" idx="35" hasCustomPrompt="1"/>
          </p:nvPr>
        </p:nvSpPr>
        <p:spPr bwMode="gray">
          <a:xfrm>
            <a:off x="398769" y="5334505"/>
            <a:ext cx="1284923" cy="828896"/>
          </a:xfrm>
        </p:spPr>
        <p:txBody>
          <a:bodyPr/>
          <a:lstStyle>
            <a:lvl1pPr marL="0" indent="0">
              <a:buNone/>
              <a:defRPr sz="933">
                <a:latin typeface="Arial" panose="020B0604020202020204" pitchFamily="34" charset="0"/>
              </a:defRPr>
            </a:lvl1pPr>
          </a:lstStyle>
          <a:p>
            <a:r>
              <a:rPr lang="en-GB" noProof="0"/>
              <a:t>Click the image button below to insert an image (only this action guarantees a correct view)</a:t>
            </a:r>
          </a:p>
        </p:txBody>
      </p:sp>
      <p:sp>
        <p:nvSpPr>
          <p:cNvPr id="36" name="Text arrow 4">
            <a:extLst>
              <a:ext uri="{FF2B5EF4-FFF2-40B4-BE49-F238E27FC236}">
                <a16:creationId xmlns:a16="http://schemas.microsoft.com/office/drawing/2014/main" id="{4C64474B-1EEF-E574-0646-24A3DE6ECEE6}"/>
              </a:ext>
            </a:extLst>
          </p:cNvPr>
          <p:cNvSpPr>
            <a:spLocks noGrp="1"/>
          </p:cNvSpPr>
          <p:nvPr>
            <p:ph type="body" sz="quarter" idx="53" hasCustomPrompt="1"/>
          </p:nvPr>
        </p:nvSpPr>
        <p:spPr bwMode="gray">
          <a:xfrm>
            <a:off x="1922326" y="53352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a:t>Short description</a:t>
            </a:r>
            <a:br>
              <a:rPr lang="en-GB" noProof="0"/>
            </a:br>
            <a:r>
              <a:rPr lang="en-GB" noProof="0"/>
              <a:t>(16 </a:t>
            </a:r>
            <a:r>
              <a:rPr lang="en-GB" noProof="0" err="1"/>
              <a:t>pt</a:t>
            </a:r>
            <a:r>
              <a:rPr lang="en-GB" noProof="0"/>
              <a:t>)</a:t>
            </a:r>
          </a:p>
        </p:txBody>
      </p:sp>
      <p:sp>
        <p:nvSpPr>
          <p:cNvPr id="40" name="Text rectangle 4">
            <a:extLst>
              <a:ext uri="{FF2B5EF4-FFF2-40B4-BE49-F238E27FC236}">
                <a16:creationId xmlns:a16="http://schemas.microsoft.com/office/drawing/2014/main" id="{0A29EF65-12DC-DBF6-502C-02061E3C0B03}"/>
              </a:ext>
            </a:extLst>
          </p:cNvPr>
          <p:cNvSpPr>
            <a:spLocks noGrp="1"/>
          </p:cNvSpPr>
          <p:nvPr>
            <p:ph type="body" sz="quarter" idx="54" hasCustomPrompt="1"/>
          </p:nvPr>
        </p:nvSpPr>
        <p:spPr bwMode="gray">
          <a:xfrm>
            <a:off x="5223520" y="53352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a:t>Long description</a:t>
            </a:r>
            <a:br>
              <a:rPr lang="en-GB" noProof="0"/>
            </a:br>
            <a:r>
              <a:rPr lang="en-GB" noProof="0"/>
              <a:t>(14 </a:t>
            </a:r>
            <a:r>
              <a:rPr lang="en-GB" noProof="0" err="1"/>
              <a:t>pt</a:t>
            </a:r>
            <a:r>
              <a:rPr lang="en-GB" noProof="0"/>
              <a:t>)</a:t>
            </a:r>
          </a:p>
        </p:txBody>
      </p:sp>
      <p:sp>
        <p:nvSpPr>
          <p:cNvPr id="4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Tree>
    <p:extLst>
      <p:ext uri="{BB962C8B-B14F-4D97-AF65-F5344CB8AC3E}">
        <p14:creationId xmlns:p14="http://schemas.microsoft.com/office/powerpoint/2010/main" val="1395983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Visual with Content">
    <p:bg>
      <p:bgRef idx="1001">
        <a:schemeClr val="bg1"/>
      </p:bgRef>
    </p:bg>
    <p:spTree>
      <p:nvGrpSpPr>
        <p:cNvPr id="1" name=""/>
        <p:cNvGrpSpPr/>
        <p:nvPr/>
      </p:nvGrpSpPr>
      <p:grpSpPr>
        <a:xfrm>
          <a:off x="0" y="0"/>
          <a:ext cx="0" cy="0"/>
          <a:chOff x="0" y="0"/>
          <a:chExt cx="0" cy="0"/>
        </a:xfrm>
      </p:grpSpPr>
      <p:sp>
        <p:nvSpPr>
          <p:cNvPr id="11" name="Information picture"/>
          <p:cNvSpPr>
            <a:spLocks noGrp="1"/>
          </p:cNvSpPr>
          <p:nvPr>
            <p:ph type="body" sz="quarter" idx="30" hasCustomPrompt="1"/>
          </p:nvPr>
        </p:nvSpPr>
        <p:spPr bwMode="gray">
          <a:xfrm>
            <a:off x="5268990" y="162124"/>
            <a:ext cx="4696051" cy="1380201"/>
          </a:xfrm>
        </p:spPr>
        <p:txBody>
          <a:bodyPr/>
          <a:lstStyle>
            <a:lvl1pPr marL="0" marR="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sz="933" i="1" baseline="0"/>
            </a:lvl1pPr>
          </a:lstStyle>
          <a:p>
            <a:pPr marL="0" marR="0" lvl="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a:pPr>
            <a:r>
              <a:rPr lang="en-GB" noProof="0"/>
              <a:t>Click the image button below to insert an image (only this action guarantees a correct view). Click then on “send to back”.</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br>
              <a:rPr lang="en-GB" noProof="0"/>
            </a:br>
            <a:r>
              <a:rPr lang="en-GB" noProof="0"/>
              <a:t>Find pictures in the Image Data Base at the AllianzGI Brand </a:t>
            </a:r>
            <a:r>
              <a:rPr lang="en-GB" noProof="0" err="1"/>
              <a:t>Center</a:t>
            </a:r>
            <a:r>
              <a:rPr lang="en-GB" noProof="0"/>
              <a:t>.</a:t>
            </a:r>
          </a:p>
        </p:txBody>
      </p:sp>
      <p:sp>
        <p:nvSpPr>
          <p:cNvPr id="2" name="Headline"/>
          <p:cNvSpPr>
            <a:spLocks noGrp="1"/>
          </p:cNvSpPr>
          <p:nvPr>
            <p:ph type="title" hasCustomPrompt="1"/>
          </p:nvPr>
        </p:nvSpPr>
        <p:spPr bwMode="gray"/>
        <p:txBody>
          <a:bodyPr/>
          <a:lstStyle>
            <a:lvl1pPr>
              <a:defRPr>
                <a:solidFill>
                  <a:schemeClr val="tx2"/>
                </a:solidFill>
                <a:latin typeface="Arial" panose="020B0604020202020204" pitchFamily="34" charset="0"/>
              </a:defRPr>
            </a:lvl1pPr>
          </a:lstStyle>
          <a:p>
            <a:r>
              <a:rPr lang="en-GB" noProof="0"/>
              <a:t>Main slide heading appears here</a:t>
            </a:r>
            <a:br>
              <a:rPr lang="en-GB" noProof="0"/>
            </a:br>
            <a:r>
              <a:rPr lang="en-GB" noProof="0"/>
              <a:t>Second line if required (28 </a:t>
            </a:r>
            <a:r>
              <a:rPr lang="en-GB" noProof="0" err="1"/>
              <a:t>pt</a:t>
            </a:r>
            <a:r>
              <a:rPr lang="en-GB" noProof="0"/>
              <a:t>)</a:t>
            </a:r>
          </a:p>
        </p:txBody>
      </p:sp>
      <p:sp>
        <p:nvSpPr>
          <p:cNvPr id="9" name="Subheadline"/>
          <p:cNvSpPr>
            <a:spLocks noGrp="1"/>
          </p:cNvSpPr>
          <p:nvPr>
            <p:ph type="body" sz="quarter" idx="23" hasCustomPrompt="1"/>
          </p:nvPr>
        </p:nvSpPr>
        <p:spPr bwMode="gray">
          <a:xfrm>
            <a:off x="398770" y="1591200"/>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err="1"/>
              <a:t>Subheadline</a:t>
            </a:r>
            <a:r>
              <a:rPr lang="en-GB" noProof="0"/>
              <a:t> (12–16 </a:t>
            </a:r>
            <a:r>
              <a:rPr lang="en-GB" noProof="0" err="1"/>
              <a:t>pt</a:t>
            </a:r>
            <a:r>
              <a:rPr lang="en-GB" noProof="0"/>
              <a:t>)</a:t>
            </a:r>
          </a:p>
        </p:txBody>
      </p:sp>
      <p:sp>
        <p:nvSpPr>
          <p:cNvPr id="10" name="Second subheadline"/>
          <p:cNvSpPr>
            <a:spLocks noGrp="1"/>
          </p:cNvSpPr>
          <p:nvPr>
            <p:ph type="body" sz="quarter" idx="24" hasCustomPrompt="1"/>
          </p:nvPr>
        </p:nvSpPr>
        <p:spPr bwMode="gray">
          <a:xfrm>
            <a:off x="398770" y="1842087"/>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p>
        </p:txBody>
      </p:sp>
      <p:sp>
        <p:nvSpPr>
          <p:cNvPr id="4" name="Picture background"/>
          <p:cNvSpPr>
            <a:spLocks noGrp="1"/>
          </p:cNvSpPr>
          <p:nvPr>
            <p:ph type="pic" sz="quarter" idx="31" hasCustomPrompt="1"/>
          </p:nvPr>
        </p:nvSpPr>
        <p:spPr>
          <a:xfrm>
            <a:off x="0" y="2097618"/>
            <a:ext cx="12192000" cy="4760383"/>
          </a:xfrm>
        </p:spPr>
        <p:txBody>
          <a:bodyPr/>
          <a:lstStyle>
            <a:lvl1pPr marL="0" marR="0" indent="0" algn="l" defTabSz="1038977" rtl="0" eaLnBrk="1" fontAlgn="base" latinLnBrk="0" hangingPunct="1">
              <a:lnSpc>
                <a:spcPct val="100000"/>
              </a:lnSpc>
              <a:spcBef>
                <a:spcPts val="480"/>
              </a:spcBef>
              <a:spcAft>
                <a:spcPts val="480"/>
              </a:spcAft>
              <a:buClr>
                <a:schemeClr val="tx2"/>
              </a:buClr>
              <a:buSzTx/>
              <a:buFont typeface="Wingdings" panose="05000000000000000000" pitchFamily="2" charset="2"/>
              <a:buNone/>
              <a:tabLst>
                <a:tab pos="203827" algn="l"/>
              </a:tabLst>
              <a:defRPr>
                <a:solidFill>
                  <a:schemeClr val="tx2"/>
                </a:solidFill>
              </a:defRPr>
            </a:lvl1pPr>
          </a:lstStyle>
          <a:p>
            <a:r>
              <a:rPr lang="en-GB" noProof="0"/>
              <a:t>New picture – send to back</a:t>
            </a:r>
          </a:p>
        </p:txBody>
      </p:sp>
      <p:sp>
        <p:nvSpPr>
          <p:cNvPr id="23" name="Content"/>
          <p:cNvSpPr>
            <a:spLocks noGrp="1"/>
          </p:cNvSpPr>
          <p:nvPr>
            <p:ph sz="quarter" idx="25" hasCustomPrompt="1"/>
          </p:nvPr>
        </p:nvSpPr>
        <p:spPr bwMode="gray">
          <a:xfrm>
            <a:off x="398770" y="2368800"/>
            <a:ext cx="11369353" cy="3794400"/>
          </a:xfrm>
        </p:spPr>
        <p:txBody>
          <a:bodyPr/>
          <a:lstStyle>
            <a:lvl1pPr>
              <a:defRPr/>
            </a:lvl1pPr>
            <a:lvl5pPr>
              <a:defRPr/>
            </a:lvl5pPr>
          </a:lstStyle>
          <a:p>
            <a:pPr lvl="0"/>
            <a:r>
              <a:rPr lang="en-GB" noProof="0"/>
              <a:t>1st Level (12 </a:t>
            </a:r>
            <a:r>
              <a:rPr lang="en-GB" noProof="0" err="1"/>
              <a:t>pt</a:t>
            </a:r>
            <a:r>
              <a:rPr lang="en-GB" noProof="0"/>
              <a:t>)</a:t>
            </a:r>
          </a:p>
          <a:p>
            <a:pPr lvl="1"/>
            <a:r>
              <a:rPr lang="en-GB" noProof="0"/>
              <a:t>2nd Level</a:t>
            </a:r>
          </a:p>
          <a:p>
            <a:pPr lvl="2"/>
            <a:r>
              <a:rPr lang="en-GB" noProof="0"/>
              <a:t>3rd Level</a:t>
            </a:r>
          </a:p>
          <a:p>
            <a:pPr lvl="3"/>
            <a:r>
              <a:rPr lang="en-GB" noProof="0"/>
              <a:t>4th Level</a:t>
            </a:r>
          </a:p>
          <a:p>
            <a:pPr lvl="4"/>
            <a:r>
              <a:rPr lang="en-GB" noProof="0"/>
              <a:t>5th Level</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a:t>Disclaimer (optional) (8 </a:t>
            </a:r>
            <a:r>
              <a:rPr lang="en-GB" noProof="0" err="1"/>
              <a:t>pt</a:t>
            </a:r>
            <a:r>
              <a:rPr lang="en-GB" noProof="0"/>
              <a:t>)</a:t>
            </a:r>
          </a:p>
        </p:txBody>
      </p:sp>
      <p:sp>
        <p:nvSpPr>
          <p:cNvPr id="15" name="Slide numbe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a:solidFill>
                <a:schemeClr val="tx2"/>
              </a:solidFill>
              <a:latin typeface="Arial" panose="020B0604020202020204" pitchFamily="34" charset="0"/>
            </a:endParaRPr>
          </a:p>
        </p:txBody>
      </p:sp>
    </p:spTree>
    <p:extLst>
      <p:ext uri="{BB962C8B-B14F-4D97-AF65-F5344CB8AC3E}">
        <p14:creationId xmlns:p14="http://schemas.microsoft.com/office/powerpoint/2010/main" val="42725993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Visual">
    <p:bg>
      <p:bgRef idx="1001">
        <a:schemeClr val="bg1"/>
      </p:bgRef>
    </p:bg>
    <p:spTree>
      <p:nvGrpSpPr>
        <p:cNvPr id="1" name=""/>
        <p:cNvGrpSpPr/>
        <p:nvPr/>
      </p:nvGrpSpPr>
      <p:grpSpPr>
        <a:xfrm>
          <a:off x="0" y="0"/>
          <a:ext cx="0" cy="0"/>
          <a:chOff x="0" y="0"/>
          <a:chExt cx="0" cy="0"/>
        </a:xfrm>
      </p:grpSpPr>
      <p:sp>
        <p:nvSpPr>
          <p:cNvPr id="8" name="Information picture"/>
          <p:cNvSpPr>
            <a:spLocks noGrp="1"/>
          </p:cNvSpPr>
          <p:nvPr>
            <p:ph type="body" sz="quarter" idx="30" hasCustomPrompt="1"/>
          </p:nvPr>
        </p:nvSpPr>
        <p:spPr bwMode="gray">
          <a:xfrm>
            <a:off x="5268990" y="162124"/>
            <a:ext cx="4696051" cy="1380201"/>
          </a:xfrm>
        </p:spPr>
        <p:txBody>
          <a:bodyPr/>
          <a:lstStyle>
            <a:lvl1pPr marL="0" marR="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sz="933" i="1" baseline="0"/>
            </a:lvl1pPr>
          </a:lstStyle>
          <a:p>
            <a:pPr marL="0" marR="0" lvl="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a:pPr>
            <a:r>
              <a:rPr lang="en-GB" noProof="0"/>
              <a:t>Click the image button below to insert an image (only this action guarantees a correct view). Click then on “send to back”.</a:t>
            </a:r>
            <a:br>
              <a:rPr lang="en-GB" noProof="0"/>
            </a:br>
            <a:r>
              <a:rPr lang="en-GB" noProof="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br>
              <a:rPr lang="en-GB" noProof="0"/>
            </a:br>
            <a:r>
              <a:rPr lang="en-GB" noProof="0"/>
              <a:t>Find pictures in the Image Data Base at the AllianzGI Brand </a:t>
            </a:r>
            <a:r>
              <a:rPr lang="en-GB" noProof="0" err="1"/>
              <a:t>Center</a:t>
            </a:r>
            <a:r>
              <a:rPr lang="en-GB" noProof="0"/>
              <a:t>.</a:t>
            </a:r>
          </a:p>
        </p:txBody>
      </p:sp>
      <p:sp>
        <p:nvSpPr>
          <p:cNvPr id="3" name="Picture"/>
          <p:cNvSpPr>
            <a:spLocks noGrp="1"/>
          </p:cNvSpPr>
          <p:nvPr>
            <p:ph type="pic" sz="quarter" idx="31" hasCustomPrompt="1"/>
          </p:nvPr>
        </p:nvSpPr>
        <p:spPr>
          <a:xfrm>
            <a:off x="0" y="2097618"/>
            <a:ext cx="12192000" cy="4760383"/>
          </a:xfrm>
        </p:spPr>
        <p:txBody>
          <a:bodyPr/>
          <a:lstStyle>
            <a:lvl1pPr marL="0" marR="0" indent="0" algn="l" defTabSz="1038977" rtl="0" eaLnBrk="1" fontAlgn="base" latinLnBrk="0" hangingPunct="1">
              <a:lnSpc>
                <a:spcPct val="100000"/>
              </a:lnSpc>
              <a:spcBef>
                <a:spcPts val="480"/>
              </a:spcBef>
              <a:spcAft>
                <a:spcPts val="480"/>
              </a:spcAft>
              <a:buClr>
                <a:schemeClr val="tx2"/>
              </a:buClr>
              <a:buSzTx/>
              <a:buFont typeface="Wingdings" panose="05000000000000000000" pitchFamily="2" charset="2"/>
              <a:buNone/>
              <a:tabLst>
                <a:tab pos="203827" algn="l"/>
              </a:tabLst>
              <a:defRPr/>
            </a:lvl1pPr>
          </a:lstStyle>
          <a:p>
            <a:r>
              <a:rPr lang="en-GB" noProof="0"/>
              <a:t>New picture – send to back</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1"/>
                </a:solidFill>
                <a:latin typeface="Arial Narrow" panose="020B0606020202030204" pitchFamily="34" charset="0"/>
              </a:defRPr>
            </a:lvl1pPr>
          </a:lstStyle>
          <a:p>
            <a:pPr lvl="0"/>
            <a:r>
              <a:rPr lang="en-GB" noProof="0"/>
              <a:t>Disclaimer (optional) (8 </a:t>
            </a:r>
            <a:r>
              <a:rPr lang="en-GB" noProof="0" err="1"/>
              <a:t>pt</a:t>
            </a:r>
            <a:r>
              <a:rPr lang="en-GB" noProof="0"/>
              <a:t>)</a:t>
            </a:r>
          </a:p>
        </p:txBody>
      </p:sp>
      <p:sp>
        <p:nvSpPr>
          <p:cNvPr id="9" name="Slide numbe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a:solidFill>
                <a:schemeClr val="tx2"/>
              </a:solidFill>
              <a:latin typeface="Arial" panose="020B0604020202020204" pitchFamily="34" charset="0"/>
            </a:endParaRPr>
          </a:p>
        </p:txBody>
      </p:sp>
    </p:spTree>
    <p:extLst>
      <p:ext uri="{BB962C8B-B14F-4D97-AF65-F5344CB8AC3E}">
        <p14:creationId xmlns:p14="http://schemas.microsoft.com/office/powerpoint/2010/main" val="161850829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Point_Dark Blue">
    <p:bg>
      <p:bgPr>
        <a:solidFill>
          <a:schemeClr val="accent1"/>
        </a:solidFill>
        <a:effectLst/>
      </p:bgPr>
    </p:bg>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1584325"/>
            <a:ext cx="11369353" cy="2581200"/>
          </a:xfrm>
        </p:spPr>
        <p:txBody>
          <a:bodyPr/>
          <a:lstStyle>
            <a:lvl1pPr marL="0" indent="0">
              <a:spcBef>
                <a:spcPts val="0"/>
              </a:spcBef>
              <a:spcAft>
                <a:spcPts val="0"/>
              </a:spcAft>
              <a:buNone/>
              <a:defRPr sz="4000">
                <a:solidFill>
                  <a:schemeClr val="bg1"/>
                </a:solidFill>
              </a:defRPr>
            </a:lvl1pPr>
          </a:lstStyle>
          <a:p>
            <a:pPr lvl="0"/>
            <a:r>
              <a:rPr lang="en-GB" noProof="0"/>
              <a:t>“Lorem ipsum </a:t>
            </a:r>
            <a:r>
              <a:rPr lang="en-GB" noProof="0" err="1"/>
              <a:t>dolor</a:t>
            </a:r>
            <a:r>
              <a:rPr lang="en-GB" noProof="0"/>
              <a:t> </a:t>
            </a:r>
            <a:r>
              <a:rPr lang="en-GB" noProof="0" err="1"/>
              <a:t>expe</a:t>
            </a:r>
            <a:r>
              <a:rPr lang="en-GB" noProof="0"/>
              <a:t> </a:t>
            </a:r>
            <a:br>
              <a:rPr lang="en-GB" noProof="0"/>
            </a:br>
            <a:r>
              <a:rPr lang="en-GB" noProof="0" err="1"/>
              <a:t>voluptat</a:t>
            </a:r>
            <a:r>
              <a:rPr lang="en-GB" noProof="0"/>
              <a:t> </a:t>
            </a:r>
            <a:r>
              <a:rPr lang="en-GB" noProof="0" err="1"/>
              <a:t>fero</a:t>
            </a:r>
            <a:r>
              <a:rPr lang="en-GB" noProof="0"/>
              <a:t> </a:t>
            </a:r>
            <a:r>
              <a:rPr lang="en-GB" noProof="0" err="1"/>
              <a:t>ipicatis</a:t>
            </a:r>
            <a:r>
              <a:rPr lang="en-GB" noProof="0"/>
              <a:t> </a:t>
            </a:r>
            <a:r>
              <a:rPr lang="en-GB" noProof="0" err="1"/>
              <a:t>quas</a:t>
            </a:r>
            <a:r>
              <a:rPr lang="en-GB" noProof="0"/>
              <a:t> et </a:t>
            </a:r>
            <a:r>
              <a:rPr lang="en-GB" noProof="0" err="1"/>
              <a:t>valute</a:t>
            </a:r>
            <a:r>
              <a:rPr lang="en-GB" noProof="0"/>
              <a:t> </a:t>
            </a:r>
            <a:r>
              <a:rPr lang="en-GB" noProof="0" err="1"/>
              <a:t>dolestor</a:t>
            </a:r>
            <a:r>
              <a:rPr lang="en-GB" noProof="0"/>
              <a:t>.”</a:t>
            </a:r>
            <a:br>
              <a:rPr lang="en-GB" noProof="0"/>
            </a:br>
            <a:r>
              <a:rPr lang="en-GB" noProof="0"/>
              <a:t>(40 </a:t>
            </a:r>
            <a:r>
              <a:rPr lang="en-GB" noProof="0" err="1"/>
              <a:t>pt</a:t>
            </a:r>
            <a:r>
              <a:rPr lang="en-GB" noProof="0"/>
              <a:t>)</a:t>
            </a:r>
          </a:p>
        </p:txBody>
      </p:sp>
      <p:sp>
        <p:nvSpPr>
          <p:cNvPr id="12" name="Name of speaker"/>
          <p:cNvSpPr>
            <a:spLocks noGrp="1"/>
          </p:cNvSpPr>
          <p:nvPr>
            <p:ph type="body" sz="quarter" idx="24" hasCustomPrompt="1"/>
          </p:nvPr>
        </p:nvSpPr>
        <p:spPr bwMode="gray">
          <a:xfrm>
            <a:off x="398771" y="4172726"/>
            <a:ext cx="11369353" cy="276999"/>
          </a:xfrm>
        </p:spPr>
        <p:txBody>
          <a:bodyPr anchor="t">
            <a:spAutoFit/>
          </a:bodyPr>
          <a:lstStyle>
            <a:lvl1pPr marL="0" indent="0">
              <a:spcBef>
                <a:spcPts val="0"/>
              </a:spcBef>
              <a:spcAft>
                <a:spcPts val="0"/>
              </a:spcAft>
              <a:buNone/>
              <a:defRPr sz="1800">
                <a:solidFill>
                  <a:schemeClr val="bg1"/>
                </a:solidFill>
              </a:defRPr>
            </a:lvl1pPr>
          </a:lstStyle>
          <a:p>
            <a:pPr lvl="0"/>
            <a:r>
              <a:rPr lang="en-GB" noProof="0"/>
              <a:t>Name of speaker (18 </a:t>
            </a:r>
            <a:r>
              <a:rPr lang="en-GB" noProof="0" err="1"/>
              <a:t>pt</a:t>
            </a:r>
            <a:r>
              <a:rPr lang="en-GB" noProof="0"/>
              <a:t>)</a:t>
            </a:r>
          </a:p>
        </p:txBody>
      </p:sp>
      <p:sp>
        <p:nvSpPr>
          <p:cNvPr id="5" name="Disclaimer">
            <a:extLst>
              <a:ext uri="{FF2B5EF4-FFF2-40B4-BE49-F238E27FC236}">
                <a16:creationId xmlns:a16="http://schemas.microsoft.com/office/drawing/2014/main" id="{794CE249-EEF7-5D44-4F81-14A635CC582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bg1"/>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sp>
        <p:nvSpPr>
          <p:cNvPr id="7" name="Slide number">
            <a:extLst>
              <a:ext uri="{FF2B5EF4-FFF2-40B4-BE49-F238E27FC236}">
                <a16:creationId xmlns:a16="http://schemas.microsoft.com/office/drawing/2014/main" id="{AB0CDE94-AC8B-8AB3-6EC1-18BA528E5C38}"/>
              </a:ext>
            </a:extLst>
          </p:cNvPr>
          <p:cNvSpPr txBox="1"/>
          <p:nvPr userDrawn="1"/>
        </p:nvSpPr>
        <p:spPr>
          <a:xfrm>
            <a:off x="10309581"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a:solidFill>
                <a:schemeClr val="bg1"/>
              </a:solidFill>
              <a:latin typeface="Arial" panose="020B0604020202020204" pitchFamily="34" charset="0"/>
            </a:endParaRPr>
          </a:p>
        </p:txBody>
      </p:sp>
      <p:sp>
        <p:nvSpPr>
          <p:cNvPr id="4" name="Logo Allianz Global Investors">
            <a:extLst>
              <a:ext uri="{FF2B5EF4-FFF2-40B4-BE49-F238E27FC236}">
                <a16:creationId xmlns:a16="http://schemas.microsoft.com/office/drawing/2014/main" id="{5167B6A1-2844-88B3-7F50-95EF9D927437}"/>
              </a:ext>
              <a:ext uri="{C183D7F6-B498-43B3-948B-1728B52AA6E4}">
                <adec:decorative xmlns:adec="http://schemas.microsoft.com/office/drawing/2017/decorative" val="1"/>
              </a:ext>
            </a:extLst>
          </p:cNvPr>
          <p:cNvSpPr>
            <a:spLocks noChangeAspect="1" noEditPoints="1"/>
          </p:cNvSpPr>
          <p:nvPr userDrawn="1"/>
        </p:nvSpPr>
        <p:spPr bwMode="gray">
          <a:xfrm>
            <a:off x="10750524"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latin typeface="Arial" panose="020B0604020202020204" pitchFamily="34" charset="0"/>
            </a:endParaRPr>
          </a:p>
        </p:txBody>
      </p:sp>
      <p:pic>
        <p:nvPicPr>
          <p:cNvPr id="2" name="Graphic quotation mark">
            <a:extLst>
              <a:ext uri="{FF2B5EF4-FFF2-40B4-BE49-F238E27FC236}">
                <a16:creationId xmlns:a16="http://schemas.microsoft.com/office/drawing/2014/main" id="{AB62213E-2705-3EB4-0D9D-9EFB5CE3349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2126" y="-152396"/>
            <a:ext cx="1104853" cy="937345"/>
          </a:xfrm>
          <a:prstGeom prst="rect">
            <a:avLst/>
          </a:prstGeom>
        </p:spPr>
      </p:pic>
    </p:spTree>
    <p:extLst>
      <p:ext uri="{BB962C8B-B14F-4D97-AF65-F5344CB8AC3E}">
        <p14:creationId xmlns:p14="http://schemas.microsoft.com/office/powerpoint/2010/main" val="305433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bg1"/>
                </a:solidFill>
              </a:defRPr>
            </a:lvl1pPr>
          </a:lstStyle>
          <a:p>
            <a:pPr lvl="0"/>
            <a:r>
              <a:rPr lang="en-GB"/>
              <a:t>Mastertextformat bearbeiten</a:t>
            </a:r>
          </a:p>
        </p:txBody>
      </p:sp>
      <p:sp>
        <p:nvSpPr>
          <p:cNvPr id="3" name="Subtitle">
            <a:extLst>
              <a:ext uri="{FF2B5EF4-FFF2-40B4-BE49-F238E27FC236}">
                <a16:creationId xmlns:a16="http://schemas.microsoft.com/office/drawing/2014/main" id="{A91A9344-E032-168D-764E-7782CC320CF0}"/>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bg1"/>
                </a:solidFill>
              </a:defRPr>
            </a:lvl1pPr>
          </a:lstStyle>
          <a:p>
            <a:pPr marL="180000" lvl="0" indent="-180000">
              <a:lnSpc>
                <a:spcPct val="90000"/>
              </a:lnSpc>
              <a:spcBef>
                <a:spcPts val="0"/>
              </a:spcBef>
              <a:spcAft>
                <a:spcPts val="0"/>
              </a:spcAft>
            </a:pPr>
            <a:r>
              <a:rPr lang="en-GB"/>
              <a:t>Subtitle</a:t>
            </a:r>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bg1"/>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bg1"/>
                </a:solidFill>
              </a:defRPr>
            </a:lvl1pPr>
          </a:lstStyle>
          <a:p>
            <a:pPr lvl="0"/>
            <a:r>
              <a:rPr lang="en-GB" noProof="0"/>
              <a:t>Date of the presentation</a:t>
            </a:r>
          </a:p>
        </p:txBody>
      </p:sp>
    </p:spTree>
    <p:extLst>
      <p:ext uri="{BB962C8B-B14F-4D97-AF65-F5344CB8AC3E}">
        <p14:creationId xmlns:p14="http://schemas.microsoft.com/office/powerpoint/2010/main" val="562300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Point_White">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1584325"/>
            <a:ext cx="11369353" cy="2581200"/>
          </a:xfrm>
        </p:spPr>
        <p:txBody>
          <a:bodyPr/>
          <a:lstStyle>
            <a:lvl1pPr marL="0" indent="0">
              <a:buNone/>
              <a:defRPr sz="4000">
                <a:solidFill>
                  <a:schemeClr val="tx2"/>
                </a:solidFill>
              </a:defRPr>
            </a:lvl1pPr>
          </a:lstStyle>
          <a:p>
            <a:pPr lvl="0"/>
            <a:r>
              <a:rPr lang="en-GB" noProof="0"/>
              <a:t>“Lorem ipsum </a:t>
            </a:r>
            <a:r>
              <a:rPr lang="en-GB" noProof="0" err="1"/>
              <a:t>dolor</a:t>
            </a:r>
            <a:r>
              <a:rPr lang="en-GB" noProof="0"/>
              <a:t> </a:t>
            </a:r>
            <a:r>
              <a:rPr lang="en-GB" noProof="0" err="1"/>
              <a:t>expe</a:t>
            </a:r>
            <a:r>
              <a:rPr lang="en-GB" noProof="0"/>
              <a:t> </a:t>
            </a:r>
            <a:br>
              <a:rPr lang="en-GB" noProof="0"/>
            </a:br>
            <a:r>
              <a:rPr lang="en-GB" noProof="0" err="1"/>
              <a:t>voluptat</a:t>
            </a:r>
            <a:r>
              <a:rPr lang="en-GB" noProof="0"/>
              <a:t> </a:t>
            </a:r>
            <a:r>
              <a:rPr lang="en-GB" noProof="0" err="1"/>
              <a:t>fero</a:t>
            </a:r>
            <a:r>
              <a:rPr lang="en-GB" noProof="0"/>
              <a:t> </a:t>
            </a:r>
            <a:r>
              <a:rPr lang="en-GB" noProof="0" err="1"/>
              <a:t>ipicatis</a:t>
            </a:r>
            <a:r>
              <a:rPr lang="en-GB" noProof="0"/>
              <a:t> </a:t>
            </a:r>
            <a:r>
              <a:rPr lang="en-GB" noProof="0" err="1"/>
              <a:t>quas</a:t>
            </a:r>
            <a:r>
              <a:rPr lang="en-GB" noProof="0"/>
              <a:t> et </a:t>
            </a:r>
            <a:r>
              <a:rPr lang="en-GB" noProof="0" err="1"/>
              <a:t>valute</a:t>
            </a:r>
            <a:r>
              <a:rPr lang="en-GB" noProof="0"/>
              <a:t> </a:t>
            </a:r>
            <a:r>
              <a:rPr lang="en-GB" noProof="0" err="1"/>
              <a:t>dolestor</a:t>
            </a:r>
            <a:r>
              <a:rPr lang="en-GB" noProof="0"/>
              <a:t>.”</a:t>
            </a:r>
            <a:br>
              <a:rPr lang="en-GB" noProof="0"/>
            </a:br>
            <a:r>
              <a:rPr lang="en-GB" noProof="0"/>
              <a:t>(40 </a:t>
            </a:r>
            <a:r>
              <a:rPr lang="en-GB" noProof="0" err="1"/>
              <a:t>pt</a:t>
            </a:r>
            <a:r>
              <a:rPr lang="en-GB" noProof="0"/>
              <a:t>)</a:t>
            </a:r>
          </a:p>
        </p:txBody>
      </p:sp>
      <p:sp>
        <p:nvSpPr>
          <p:cNvPr id="12" name="Name of speaker"/>
          <p:cNvSpPr>
            <a:spLocks noGrp="1"/>
          </p:cNvSpPr>
          <p:nvPr>
            <p:ph type="body" sz="quarter" idx="24" hasCustomPrompt="1"/>
          </p:nvPr>
        </p:nvSpPr>
        <p:spPr bwMode="gray">
          <a:xfrm>
            <a:off x="398771" y="4172726"/>
            <a:ext cx="11369353" cy="276999"/>
          </a:xfrm>
        </p:spPr>
        <p:txBody>
          <a:bodyPr anchor="t" anchorCtr="0">
            <a:spAutoFit/>
          </a:bodyPr>
          <a:lstStyle>
            <a:lvl1pPr marL="0" indent="0">
              <a:spcBef>
                <a:spcPts val="0"/>
              </a:spcBef>
              <a:spcAft>
                <a:spcPts val="0"/>
              </a:spcAft>
              <a:buNone/>
              <a:defRPr sz="1800">
                <a:solidFill>
                  <a:schemeClr val="tx2"/>
                </a:solidFill>
              </a:defRPr>
            </a:lvl1pPr>
          </a:lstStyle>
          <a:p>
            <a:pPr lvl="0"/>
            <a:r>
              <a:rPr lang="en-GB" noProof="0"/>
              <a:t>Name of speaker (18 </a:t>
            </a:r>
            <a:r>
              <a:rPr lang="en-GB" noProof="0" err="1"/>
              <a:t>pt</a:t>
            </a:r>
            <a:r>
              <a:rPr lang="en-GB" noProof="0"/>
              <a:t>)</a:t>
            </a:r>
          </a:p>
        </p:txBody>
      </p:sp>
      <p:sp>
        <p:nvSpPr>
          <p:cNvPr id="2" name="Disclaimer">
            <a:extLst>
              <a:ext uri="{FF2B5EF4-FFF2-40B4-BE49-F238E27FC236}">
                <a16:creationId xmlns:a16="http://schemas.microsoft.com/office/drawing/2014/main" id="{505F0218-E3C2-0FD1-B5FC-8CB714DB824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pic>
        <p:nvPicPr>
          <p:cNvPr id="4" name="Graphic quotation mark">
            <a:extLst>
              <a:ext uri="{FF2B5EF4-FFF2-40B4-BE49-F238E27FC236}">
                <a16:creationId xmlns:a16="http://schemas.microsoft.com/office/drawing/2014/main" id="{7AC70270-3F53-4525-575E-AE3A99E2AB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771" y="-152396"/>
            <a:ext cx="1104853" cy="937345"/>
          </a:xfrm>
          <a:prstGeom prst="rect">
            <a:avLst/>
          </a:prstGeom>
        </p:spPr>
      </p:pic>
    </p:spTree>
    <p:extLst>
      <p:ext uri="{BB962C8B-B14F-4D97-AF65-F5344CB8AC3E}">
        <p14:creationId xmlns:p14="http://schemas.microsoft.com/office/powerpoint/2010/main" val="2983984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Point_White_Portrait">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2093372"/>
            <a:ext cx="9263703" cy="2581200"/>
          </a:xfrm>
        </p:spPr>
        <p:txBody>
          <a:bodyPr/>
          <a:lstStyle>
            <a:lvl1pPr marL="0" indent="0">
              <a:buNone/>
              <a:defRPr sz="4000">
                <a:solidFill>
                  <a:schemeClr val="tx2"/>
                </a:solidFill>
              </a:defRPr>
            </a:lvl1pPr>
          </a:lstStyle>
          <a:p>
            <a:pPr lvl="0"/>
            <a:r>
              <a:rPr lang="en-GB" noProof="0"/>
              <a:t>“Lorem ipsum </a:t>
            </a:r>
            <a:r>
              <a:rPr lang="en-GB" noProof="0" err="1"/>
              <a:t>dolor</a:t>
            </a:r>
            <a:r>
              <a:rPr lang="en-GB" noProof="0"/>
              <a:t> </a:t>
            </a:r>
            <a:r>
              <a:rPr lang="en-GB" noProof="0" err="1"/>
              <a:t>expe</a:t>
            </a:r>
            <a:r>
              <a:rPr lang="en-GB" noProof="0"/>
              <a:t> </a:t>
            </a:r>
            <a:br>
              <a:rPr lang="en-GB" noProof="0"/>
            </a:br>
            <a:r>
              <a:rPr lang="en-GB" noProof="0" err="1"/>
              <a:t>voluptat</a:t>
            </a:r>
            <a:r>
              <a:rPr lang="en-GB" noProof="0"/>
              <a:t> </a:t>
            </a:r>
            <a:r>
              <a:rPr lang="en-GB" noProof="0" err="1"/>
              <a:t>fero</a:t>
            </a:r>
            <a:r>
              <a:rPr lang="en-GB" noProof="0"/>
              <a:t> </a:t>
            </a:r>
            <a:r>
              <a:rPr lang="en-GB" noProof="0" err="1"/>
              <a:t>ipicatis</a:t>
            </a:r>
            <a:r>
              <a:rPr lang="en-GB" noProof="0"/>
              <a:t> </a:t>
            </a:r>
            <a:r>
              <a:rPr lang="en-GB" noProof="0" err="1"/>
              <a:t>quas</a:t>
            </a:r>
            <a:r>
              <a:rPr lang="en-GB" noProof="0"/>
              <a:t> et </a:t>
            </a:r>
            <a:r>
              <a:rPr lang="en-GB" noProof="0" err="1"/>
              <a:t>valute</a:t>
            </a:r>
            <a:r>
              <a:rPr lang="en-GB" noProof="0"/>
              <a:t> </a:t>
            </a:r>
            <a:r>
              <a:rPr lang="en-GB" noProof="0" err="1"/>
              <a:t>dolestor</a:t>
            </a:r>
            <a:r>
              <a:rPr lang="en-GB" noProof="0"/>
              <a:t>.” (40 </a:t>
            </a:r>
            <a:r>
              <a:rPr lang="en-GB" noProof="0" err="1"/>
              <a:t>pt</a:t>
            </a:r>
            <a:r>
              <a:rPr lang="en-GB" noProof="0"/>
              <a:t>)</a:t>
            </a:r>
          </a:p>
        </p:txBody>
      </p:sp>
      <p:sp>
        <p:nvSpPr>
          <p:cNvPr id="12" name="Name of speaker"/>
          <p:cNvSpPr>
            <a:spLocks noGrp="1"/>
          </p:cNvSpPr>
          <p:nvPr>
            <p:ph type="body" sz="quarter" idx="24" hasCustomPrompt="1"/>
          </p:nvPr>
        </p:nvSpPr>
        <p:spPr bwMode="gray">
          <a:xfrm>
            <a:off x="398771" y="4681773"/>
            <a:ext cx="9263703" cy="276999"/>
          </a:xfrm>
        </p:spPr>
        <p:txBody>
          <a:bodyPr wrap="square" anchor="t" anchorCtr="0">
            <a:spAutoFit/>
          </a:bodyPr>
          <a:lstStyle>
            <a:lvl1pPr marL="0" indent="0">
              <a:spcBef>
                <a:spcPts val="0"/>
              </a:spcBef>
              <a:spcAft>
                <a:spcPts val="0"/>
              </a:spcAft>
              <a:buNone/>
              <a:defRPr sz="1800">
                <a:solidFill>
                  <a:schemeClr val="tx2"/>
                </a:solidFill>
              </a:defRPr>
            </a:lvl1pPr>
          </a:lstStyle>
          <a:p>
            <a:pPr lvl="0"/>
            <a:r>
              <a:rPr lang="en-GB" noProof="0"/>
              <a:t>Name of speaker (18 </a:t>
            </a:r>
            <a:r>
              <a:rPr lang="en-GB" noProof="0" err="1"/>
              <a:t>pt</a:t>
            </a:r>
            <a:r>
              <a:rPr lang="en-GB" noProof="0"/>
              <a:t>)</a:t>
            </a:r>
          </a:p>
        </p:txBody>
      </p:sp>
      <p:sp>
        <p:nvSpPr>
          <p:cNvPr id="5" name="Picture speaker">
            <a:extLst>
              <a:ext uri="{FF2B5EF4-FFF2-40B4-BE49-F238E27FC236}">
                <a16:creationId xmlns:a16="http://schemas.microsoft.com/office/drawing/2014/main" id="{EB2E3674-C140-B855-B83C-F10A1AFE9B49}"/>
              </a:ext>
            </a:extLst>
          </p:cNvPr>
          <p:cNvSpPr>
            <a:spLocks noGrp="1" noChangeAspect="1"/>
          </p:cNvSpPr>
          <p:nvPr>
            <p:ph type="pic" sz="quarter" idx="27"/>
          </p:nvPr>
        </p:nvSpPr>
        <p:spPr>
          <a:xfrm>
            <a:off x="9882604" y="1812257"/>
            <a:ext cx="2309396" cy="2736000"/>
          </a:xfrm>
          <a:custGeom>
            <a:avLst/>
            <a:gdLst>
              <a:gd name="connsiteX0" fmla="*/ 1368000 w 2309396"/>
              <a:gd name="connsiteY0" fmla="*/ 0 h 2736000"/>
              <a:gd name="connsiteX1" fmla="*/ 2238175 w 2309396"/>
              <a:gd name="connsiteY1" fmla="*/ 312385 h 2736000"/>
              <a:gd name="connsiteX2" fmla="*/ 2309396 w 2309396"/>
              <a:gd name="connsiteY2" fmla="*/ 377115 h 2736000"/>
              <a:gd name="connsiteX3" fmla="*/ 2309396 w 2309396"/>
              <a:gd name="connsiteY3" fmla="*/ 2358886 h 2736000"/>
              <a:gd name="connsiteX4" fmla="*/ 2238175 w 2309396"/>
              <a:gd name="connsiteY4" fmla="*/ 2423616 h 2736000"/>
              <a:gd name="connsiteX5" fmla="*/ 1368000 w 2309396"/>
              <a:gd name="connsiteY5" fmla="*/ 2736000 h 2736000"/>
              <a:gd name="connsiteX6" fmla="*/ 0 w 2309396"/>
              <a:gd name="connsiteY6" fmla="*/ 1368000 h 2736000"/>
              <a:gd name="connsiteX7" fmla="*/ 1368000 w 2309396"/>
              <a:gd name="connsiteY7" fmla="*/ 0 h 27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9396" h="2736000">
                <a:moveTo>
                  <a:pt x="1368000" y="0"/>
                </a:moveTo>
                <a:cubicBezTo>
                  <a:pt x="1698543" y="0"/>
                  <a:pt x="2001704" y="117231"/>
                  <a:pt x="2238175" y="312385"/>
                </a:cubicBezTo>
                <a:lnTo>
                  <a:pt x="2309396" y="377115"/>
                </a:lnTo>
                <a:lnTo>
                  <a:pt x="2309396" y="2358886"/>
                </a:lnTo>
                <a:lnTo>
                  <a:pt x="2238175" y="2423616"/>
                </a:lnTo>
                <a:cubicBezTo>
                  <a:pt x="2001704" y="2618769"/>
                  <a:pt x="1698543" y="2736000"/>
                  <a:pt x="1368000" y="2736000"/>
                </a:cubicBezTo>
                <a:cubicBezTo>
                  <a:pt x="612474" y="2736000"/>
                  <a:pt x="0" y="2123526"/>
                  <a:pt x="0" y="1368000"/>
                </a:cubicBezTo>
                <a:cubicBezTo>
                  <a:pt x="0" y="612474"/>
                  <a:pt x="612474" y="0"/>
                  <a:pt x="1368000" y="0"/>
                </a:cubicBezTo>
                <a:close/>
              </a:path>
            </a:pathLst>
          </a:custGeom>
        </p:spPr>
        <p:txBody>
          <a:bodyPr wrap="square" anchor="ctr">
            <a:noAutofit/>
          </a:bodyPr>
          <a:lstStyle>
            <a:lvl1pPr marL="0" indent="0" algn="ctr">
              <a:buNone/>
              <a:defRPr/>
            </a:lvl1pPr>
          </a:lstStyle>
          <a:p>
            <a:endParaRPr lang="en-US"/>
          </a:p>
        </p:txBody>
      </p:sp>
      <p:sp>
        <p:nvSpPr>
          <p:cNvPr id="2" name="Disclaimer">
            <a:extLst>
              <a:ext uri="{FF2B5EF4-FFF2-40B4-BE49-F238E27FC236}">
                <a16:creationId xmlns:a16="http://schemas.microsoft.com/office/drawing/2014/main" id="{505F0218-E3C2-0FD1-B5FC-8CB714DB824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a:t>Disclaimer (optional) (8 </a:t>
            </a:r>
            <a:r>
              <a:rPr lang="en-GB" noProof="0" err="1"/>
              <a:t>pt</a:t>
            </a:r>
            <a:r>
              <a:rPr lang="en-GB" noProof="0"/>
              <a:t>)</a:t>
            </a:r>
          </a:p>
        </p:txBody>
      </p:sp>
      <p:pic>
        <p:nvPicPr>
          <p:cNvPr id="4" name="Graphic quotation mark">
            <a:extLst>
              <a:ext uri="{FF2B5EF4-FFF2-40B4-BE49-F238E27FC236}">
                <a16:creationId xmlns:a16="http://schemas.microsoft.com/office/drawing/2014/main" id="{7AC70270-3F53-4525-575E-AE3A99E2AB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771" y="-152396"/>
            <a:ext cx="1104853" cy="937345"/>
          </a:xfrm>
          <a:prstGeom prst="rect">
            <a:avLst/>
          </a:prstGeom>
        </p:spPr>
      </p:pic>
    </p:spTree>
    <p:extLst>
      <p:ext uri="{BB962C8B-B14F-4D97-AF65-F5344CB8AC3E}">
        <p14:creationId xmlns:p14="http://schemas.microsoft.com/office/powerpoint/2010/main" val="1640618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261402D0-E3AC-C79D-399C-A396C8FB4A9B}"/>
              </a:ext>
            </a:extLst>
          </p:cNvPr>
          <p:cNvSpPr>
            <a:spLocks noGrp="1"/>
          </p:cNvSpPr>
          <p:nvPr>
            <p:ph type="title" hasCustomPrompt="1"/>
          </p:nvPr>
        </p:nvSpPr>
        <p:spPr>
          <a:xfrm>
            <a:off x="395926" y="637185"/>
            <a:ext cx="9944006" cy="791565"/>
          </a:xfrm>
        </p:spPr>
        <p:txBody>
          <a:bodyPr/>
          <a:lstStyle>
            <a:lvl1pPr>
              <a:defRPr/>
            </a:lvl1pPr>
          </a:lstStyle>
          <a:p>
            <a:r>
              <a:rPr lang="en-GB" noProof="0"/>
              <a:t>Disclaimer</a:t>
            </a:r>
            <a:endParaRPr lang="en-US"/>
          </a:p>
        </p:txBody>
      </p:sp>
      <p:sp>
        <p:nvSpPr>
          <p:cNvPr id="9" name="Disclaimer Text"/>
          <p:cNvSpPr>
            <a:spLocks noGrp="1"/>
          </p:cNvSpPr>
          <p:nvPr>
            <p:ph sz="quarter" idx="21" hasCustomPrompt="1"/>
          </p:nvPr>
        </p:nvSpPr>
        <p:spPr bwMode="gray">
          <a:xfrm>
            <a:off x="395926" y="1593850"/>
            <a:ext cx="11368800" cy="4569350"/>
          </a:xfrm>
        </p:spPr>
        <p:txBody>
          <a:bodyPr/>
          <a:lstStyle>
            <a:lvl1pPr marL="0" indent="0">
              <a:spcBef>
                <a:spcPts val="0"/>
              </a:spcBef>
              <a:spcAft>
                <a:spcPts val="0"/>
              </a:spcAft>
              <a:buNone/>
              <a:defRPr sz="800">
                <a:latin typeface="Arial Narrow" panose="020B0606020202030204" pitchFamily="34" charset="0"/>
              </a:defRPr>
            </a:lvl1pPr>
          </a:lstStyle>
          <a:p>
            <a:pPr lvl="0"/>
            <a:r>
              <a:rPr lang="en-GB" noProof="0"/>
              <a:t>1st Level (8 </a:t>
            </a:r>
            <a:r>
              <a:rPr lang="en-GB" noProof="0" err="1"/>
              <a:t>pt</a:t>
            </a:r>
            <a:r>
              <a:rPr lang="en-GB" noProof="0"/>
              <a:t>)</a:t>
            </a:r>
          </a:p>
        </p:txBody>
      </p:sp>
    </p:spTree>
    <p:extLst>
      <p:ext uri="{BB962C8B-B14F-4D97-AF65-F5344CB8AC3E}">
        <p14:creationId xmlns:p14="http://schemas.microsoft.com/office/powerpoint/2010/main" val="1850307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ing Slide">
    <p:bg>
      <p:bgRef idx="1001">
        <a:schemeClr val="bg1"/>
      </p:bgRef>
    </p:bg>
    <p:spTree>
      <p:nvGrpSpPr>
        <p:cNvPr id="1" name=""/>
        <p:cNvGrpSpPr/>
        <p:nvPr/>
      </p:nvGrpSpPr>
      <p:grpSpPr>
        <a:xfrm>
          <a:off x="0" y="0"/>
          <a:ext cx="0" cy="0"/>
          <a:chOff x="0" y="0"/>
          <a:chExt cx="0" cy="0"/>
        </a:xfrm>
      </p:grpSpPr>
      <p:sp>
        <p:nvSpPr>
          <p:cNvPr id="27" name="Logo Allianz Global Investors"/>
          <p:cNvSpPr>
            <a:spLocks noChangeAspect="1" noEditPoints="1"/>
          </p:cNvSpPr>
          <p:nvPr userDrawn="1"/>
        </p:nvSpPr>
        <p:spPr bwMode="gray">
          <a:xfrm>
            <a:off x="2048005" y="1936751"/>
            <a:ext cx="8092800" cy="2989548"/>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latin typeface="Arial" panose="020B0604020202020204" pitchFamily="34" charset="0"/>
            </a:endParaRPr>
          </a:p>
        </p:txBody>
      </p:sp>
    </p:spTree>
    <p:extLst>
      <p:ext uri="{BB962C8B-B14F-4D97-AF65-F5344CB8AC3E}">
        <p14:creationId xmlns:p14="http://schemas.microsoft.com/office/powerpoint/2010/main" val="198188121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4" name="Rechteck 8">
            <a:extLst>
              <a:ext uri="{FF2B5EF4-FFF2-40B4-BE49-F238E27FC236}">
                <a16:creationId xmlns:a16="http://schemas.microsoft.com/office/drawing/2014/main" id="{20706891-0EB8-47F3-8B0F-A2BE16CADF24}"/>
              </a:ext>
            </a:extLst>
          </p:cNvPr>
          <p:cNvSpPr/>
          <p:nvPr userDrawn="1"/>
        </p:nvSpPr>
        <p:spPr bwMode="gray">
          <a:xfrm>
            <a:off x="5012161" y="4830635"/>
            <a:ext cx="1003775" cy="488719"/>
          </a:xfrm>
          <a:prstGeom prst="rect">
            <a:avLst/>
          </a:prstGeom>
          <a:solidFill>
            <a:srgbClr val="00908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#00908D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Dark Green</a:t>
            </a:r>
            <a:endParaRPr kumimoji="0" lang="en-GB" sz="1000" b="0" i="0" u="none" strike="noStrike" kern="0" cap="none" spc="0" normalizeH="0" baseline="0" noProof="0">
              <a:ln>
                <a:noFill/>
              </a:ln>
              <a:solidFill>
                <a:srgbClr val="FFFFFF"/>
              </a:solidFill>
              <a:effectLst/>
              <a:uLnTx/>
              <a:uFillTx/>
            </a:endParaRPr>
          </a:p>
        </p:txBody>
      </p:sp>
      <p:sp>
        <p:nvSpPr>
          <p:cNvPr id="22" name="Rechteck 14">
            <a:extLst>
              <a:ext uri="{FF2B5EF4-FFF2-40B4-BE49-F238E27FC236}">
                <a16:creationId xmlns:a16="http://schemas.microsoft.com/office/drawing/2014/main" id="{145E6914-8A65-DC95-F0BA-D2D5D07C6C23}"/>
              </a:ext>
            </a:extLst>
          </p:cNvPr>
          <p:cNvSpPr/>
          <p:nvPr userDrawn="1"/>
        </p:nvSpPr>
        <p:spPr bwMode="gray">
          <a:xfrm>
            <a:off x="6156438" y="4830635"/>
            <a:ext cx="1003775" cy="488719"/>
          </a:xfrm>
          <a:prstGeom prst="rect">
            <a:avLst/>
          </a:prstGeom>
          <a:solidFill>
            <a:srgbClr val="33A6A4"/>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#33A6A4</a:t>
            </a:r>
            <a:endParaRPr lang="en-GB" sz="1000">
              <a:solidFill>
                <a:srgbClr val="FFFFFF"/>
              </a:solidFill>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80%</a:t>
            </a:r>
          </a:p>
        </p:txBody>
      </p:sp>
      <p:sp>
        <p:nvSpPr>
          <p:cNvPr id="23" name="Rechteck 20">
            <a:extLst>
              <a:ext uri="{FF2B5EF4-FFF2-40B4-BE49-F238E27FC236}">
                <a16:creationId xmlns:a16="http://schemas.microsoft.com/office/drawing/2014/main" id="{7A8AADC5-367C-D347-6A12-F53CEB1A3B14}"/>
              </a:ext>
            </a:extLst>
          </p:cNvPr>
          <p:cNvSpPr/>
          <p:nvPr userDrawn="1"/>
        </p:nvSpPr>
        <p:spPr bwMode="gray">
          <a:xfrm>
            <a:off x="7307971" y="4830635"/>
            <a:ext cx="1003775" cy="488719"/>
          </a:xfrm>
          <a:prstGeom prst="rect">
            <a:avLst/>
          </a:prstGeom>
          <a:solidFill>
            <a:srgbClr val="7FC7C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#7FC7C6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24" name="Rechteck 26">
            <a:extLst>
              <a:ext uri="{FF2B5EF4-FFF2-40B4-BE49-F238E27FC236}">
                <a16:creationId xmlns:a16="http://schemas.microsoft.com/office/drawing/2014/main" id="{F08E38B7-5A31-F3A7-DDE4-BEA4715E5C63}"/>
              </a:ext>
            </a:extLst>
          </p:cNvPr>
          <p:cNvSpPr/>
          <p:nvPr userDrawn="1"/>
        </p:nvSpPr>
        <p:spPr bwMode="gray">
          <a:xfrm>
            <a:off x="8459504" y="4830635"/>
            <a:ext cx="1003775" cy="488719"/>
          </a:xfrm>
          <a:prstGeom prst="rect">
            <a:avLst/>
          </a:prstGeom>
          <a:solidFill>
            <a:srgbClr val="99D3D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#99D3D1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25" name="Rechteck 32">
            <a:extLst>
              <a:ext uri="{FF2B5EF4-FFF2-40B4-BE49-F238E27FC236}">
                <a16:creationId xmlns:a16="http://schemas.microsoft.com/office/drawing/2014/main" id="{643D810E-C61F-259D-C92D-2378AB776F38}"/>
              </a:ext>
            </a:extLst>
          </p:cNvPr>
          <p:cNvSpPr/>
          <p:nvPr userDrawn="1"/>
        </p:nvSpPr>
        <p:spPr bwMode="gray">
          <a:xfrm>
            <a:off x="9611038" y="4830635"/>
            <a:ext cx="1003775" cy="488719"/>
          </a:xfrm>
          <a:prstGeom prst="rect">
            <a:avLst/>
          </a:prstGeom>
          <a:solidFill>
            <a:srgbClr val="CCE9E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#CCE9E8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26" name="Rechteck 109">
            <a:extLst>
              <a:ext uri="{FF2B5EF4-FFF2-40B4-BE49-F238E27FC236}">
                <a16:creationId xmlns:a16="http://schemas.microsoft.com/office/drawing/2014/main" id="{1A4BB4E2-66C9-84B7-FD22-FB56A9E76798}"/>
              </a:ext>
            </a:extLst>
          </p:cNvPr>
          <p:cNvSpPr/>
          <p:nvPr userDrawn="1"/>
        </p:nvSpPr>
        <p:spPr bwMode="gray">
          <a:xfrm>
            <a:off x="9611364" y="2597929"/>
            <a:ext cx="1003449" cy="487832"/>
          </a:xfrm>
          <a:prstGeom prst="rect">
            <a:avLst/>
          </a:prstGeom>
          <a:solidFill>
            <a:srgbClr val="C4E1E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#C4E1EB</a:t>
            </a:r>
          </a:p>
          <a:p>
            <a:pPr defTabSz="779252" fontAlgn="auto">
              <a:spcBef>
                <a:spcPts val="300"/>
              </a:spcBef>
              <a:spcAft>
                <a:spcPts val="0"/>
              </a:spcAft>
              <a:buClr>
                <a:srgbClr val="003781"/>
              </a:buClr>
              <a:tabLst/>
              <a:defRPr/>
            </a:pPr>
            <a:r>
              <a:rPr lang="en-GB" sz="1000">
                <a:solidFill>
                  <a:schemeClr val="accent1"/>
                </a:solidFill>
                <a:latin typeface="Arial" charset="0"/>
              </a:rPr>
              <a:t>80%</a:t>
            </a:r>
            <a:endParaRPr kumimoji="0" lang="en-US" sz="1000" b="0" i="0" u="none" strike="noStrike" cap="none" normalizeH="0" baseline="0">
              <a:ln>
                <a:noFill/>
              </a:ln>
              <a:solidFill>
                <a:schemeClr val="accent1"/>
              </a:solidFill>
              <a:effectLst/>
              <a:latin typeface="Arial" charset="0"/>
            </a:endParaRPr>
          </a:p>
        </p:txBody>
      </p:sp>
      <p:sp>
        <p:nvSpPr>
          <p:cNvPr id="27" name="Rechteck 113">
            <a:extLst>
              <a:ext uri="{FF2B5EF4-FFF2-40B4-BE49-F238E27FC236}">
                <a16:creationId xmlns:a16="http://schemas.microsoft.com/office/drawing/2014/main" id="{29168398-3CD9-5B56-E86E-4AFFD4B6BAB5}"/>
              </a:ext>
            </a:extLst>
          </p:cNvPr>
          <p:cNvSpPr/>
          <p:nvPr userDrawn="1"/>
        </p:nvSpPr>
        <p:spPr bwMode="gray">
          <a:xfrm>
            <a:off x="9611364" y="3153056"/>
            <a:ext cx="1003449" cy="487832"/>
          </a:xfrm>
          <a:prstGeom prst="rect">
            <a:avLst/>
          </a:prstGeom>
          <a:solidFill>
            <a:srgbClr val="D3E9F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#D3E9F0</a:t>
            </a:r>
          </a:p>
          <a:p>
            <a:pPr defTabSz="779252" fontAlgn="auto">
              <a:spcBef>
                <a:spcPts val="300"/>
              </a:spcBef>
              <a:spcAft>
                <a:spcPts val="0"/>
              </a:spcAft>
              <a:buClr>
                <a:srgbClr val="003781"/>
              </a:buClr>
              <a:tabLst/>
              <a:defRPr/>
            </a:pPr>
            <a:r>
              <a:rPr lang="en-GB" sz="1000">
                <a:solidFill>
                  <a:schemeClr val="accent1"/>
                </a:solidFill>
                <a:latin typeface="Arial" charset="0"/>
              </a:rPr>
              <a:t>60%</a:t>
            </a:r>
            <a:endParaRPr kumimoji="0" lang="en-US" sz="1000" b="0" i="0" u="none" strike="noStrike" cap="none" normalizeH="0" baseline="0">
              <a:ln>
                <a:noFill/>
              </a:ln>
              <a:solidFill>
                <a:schemeClr val="accent1"/>
              </a:solidFill>
              <a:effectLst/>
              <a:latin typeface="Arial" charset="0"/>
            </a:endParaRPr>
          </a:p>
        </p:txBody>
      </p:sp>
      <p:sp>
        <p:nvSpPr>
          <p:cNvPr id="28" name="Rechteck 117">
            <a:extLst>
              <a:ext uri="{FF2B5EF4-FFF2-40B4-BE49-F238E27FC236}">
                <a16:creationId xmlns:a16="http://schemas.microsoft.com/office/drawing/2014/main" id="{318D0253-26A8-00ED-3892-C228AD23EA24}"/>
              </a:ext>
            </a:extLst>
          </p:cNvPr>
          <p:cNvSpPr/>
          <p:nvPr userDrawn="1"/>
        </p:nvSpPr>
        <p:spPr bwMode="gray">
          <a:xfrm>
            <a:off x="9611364" y="3706957"/>
            <a:ext cx="1003449" cy="487832"/>
          </a:xfrm>
          <a:prstGeom prst="rect">
            <a:avLst/>
          </a:prstGeom>
          <a:solidFill>
            <a:srgbClr val="E1F0F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#E1F0F5</a:t>
            </a:r>
          </a:p>
          <a:p>
            <a:pPr defTabSz="779252" fontAlgn="auto">
              <a:spcBef>
                <a:spcPts val="300"/>
              </a:spcBef>
              <a:spcAft>
                <a:spcPts val="0"/>
              </a:spcAft>
              <a:buClr>
                <a:srgbClr val="003781"/>
              </a:buClr>
              <a:tabLst/>
              <a:defRPr/>
            </a:pPr>
            <a:r>
              <a:rPr lang="en-GB" sz="1000">
                <a:solidFill>
                  <a:schemeClr val="accent1"/>
                </a:solidFill>
                <a:latin typeface="Arial" charset="0"/>
              </a:rPr>
              <a:t>40%</a:t>
            </a:r>
            <a:endParaRPr kumimoji="0" lang="en-US" sz="1000" b="0" i="0" u="none" strike="noStrike" cap="none" normalizeH="0" baseline="0">
              <a:ln>
                <a:noFill/>
              </a:ln>
              <a:solidFill>
                <a:schemeClr val="accent1"/>
              </a:solidFill>
              <a:effectLst/>
              <a:latin typeface="Arial" charset="0"/>
            </a:endParaRPr>
          </a:p>
        </p:txBody>
      </p:sp>
      <p:sp>
        <p:nvSpPr>
          <p:cNvPr id="29" name="Rechteck 117">
            <a:extLst>
              <a:ext uri="{FF2B5EF4-FFF2-40B4-BE49-F238E27FC236}">
                <a16:creationId xmlns:a16="http://schemas.microsoft.com/office/drawing/2014/main" id="{57546BE6-40B9-B8D2-A4CF-C481E9FB2A0C}"/>
              </a:ext>
            </a:extLst>
          </p:cNvPr>
          <p:cNvSpPr/>
          <p:nvPr userDrawn="1"/>
        </p:nvSpPr>
        <p:spPr bwMode="gray">
          <a:xfrm>
            <a:off x="9611364" y="4272826"/>
            <a:ext cx="1003449" cy="487832"/>
          </a:xfrm>
          <a:prstGeom prst="rect">
            <a:avLst/>
          </a:prstGeom>
          <a:solidFill>
            <a:srgbClr val="F0F8FA"/>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#F0F8FA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latin typeface="Arial" charset="0"/>
              </a:rPr>
              <a:t>20%</a:t>
            </a:r>
            <a:endParaRPr kumimoji="0" lang="en-US" sz="1000" b="0" i="0" u="none" strike="noStrike" cap="none" normalizeH="0" baseline="0">
              <a:ln>
                <a:noFill/>
              </a:ln>
              <a:solidFill>
                <a:schemeClr val="accent1"/>
              </a:solidFill>
              <a:effectLst/>
              <a:latin typeface="Arial" charset="0"/>
            </a:endParaRPr>
          </a:p>
        </p:txBody>
      </p:sp>
      <p:sp>
        <p:nvSpPr>
          <p:cNvPr id="39" name="Rectangle 38">
            <a:extLst>
              <a:ext uri="{FF2B5EF4-FFF2-40B4-BE49-F238E27FC236}">
                <a16:creationId xmlns:a16="http://schemas.microsoft.com/office/drawing/2014/main" id="{79B405EA-9609-A336-75E5-9269DD9FAB4C}"/>
              </a:ext>
            </a:extLst>
          </p:cNvPr>
          <p:cNvSpPr/>
          <p:nvPr userDrawn="1"/>
        </p:nvSpPr>
        <p:spPr bwMode="auto">
          <a:xfrm>
            <a:off x="2701836" y="1800664"/>
            <a:ext cx="1003775" cy="499177"/>
          </a:xfrm>
          <a:prstGeom prst="rect">
            <a:avLst/>
          </a:prstGeom>
          <a:solidFill>
            <a:srgbClr val="414141"/>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#414141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Grey </a:t>
            </a:r>
            <a:endParaRPr kumimoji="0" lang="en-GB" sz="1000" b="0" i="0" u="none" strike="noStrike" cap="none" normalizeH="0" baseline="0">
              <a:ln>
                <a:noFill/>
              </a:ln>
              <a:solidFill>
                <a:schemeClr val="bg1"/>
              </a:solidFill>
              <a:effectLst/>
              <a:latin typeface="Arial" charset="0"/>
            </a:endParaRPr>
          </a:p>
        </p:txBody>
      </p:sp>
      <p:sp>
        <p:nvSpPr>
          <p:cNvPr id="6" name="Textfeld 5"/>
          <p:cNvSpPr txBox="1"/>
          <p:nvPr userDrawn="1"/>
        </p:nvSpPr>
        <p:spPr bwMode="gray">
          <a:xfrm>
            <a:off x="3860914" y="5441594"/>
            <a:ext cx="3301008" cy="647554"/>
          </a:xfrm>
          <a:prstGeom prst="rect">
            <a:avLst/>
          </a:prstGeom>
        </p:spPr>
        <p:txBody>
          <a:bodyPr wrap="square" lIns="0" tIns="0" rIns="0" bIns="0">
            <a:noAutofit/>
          </a:bodyPr>
          <a:lstStyle>
            <a:defPPr>
              <a:defRPr lang="de-DE"/>
            </a:defPPr>
            <a:lvl1pPr defTabSz="1219170">
              <a:lnSpc>
                <a:spcPct val="120000"/>
              </a:lnSpc>
              <a:spcBef>
                <a:spcPts val="0"/>
              </a:spcBef>
              <a:spcAft>
                <a:spcPts val="0"/>
              </a:spcAft>
              <a:defRPr sz="900" kern="1200">
                <a:solidFill>
                  <a:schemeClr val="tx2"/>
                </a:solidFill>
                <a:ea typeface="Allianz Sans" pitchFamily="50" charset="0"/>
              </a:defRPr>
            </a:lvl1pPr>
          </a:lstStyle>
          <a:p>
            <a:pPr lvl="0"/>
            <a:r>
              <a:rPr lang="en-GB" noProof="0"/>
              <a:t>Headlines must always have the full tone; for boxes, tables and graphics all shades of colours can be used (see AllianzGI colour guidelines for WCAG standards).</a:t>
            </a:r>
            <a:br>
              <a:rPr lang="en-GB" noProof="0"/>
            </a:br>
            <a:endParaRPr lang="en-GB" noProof="0"/>
          </a:p>
        </p:txBody>
      </p:sp>
      <p:sp>
        <p:nvSpPr>
          <p:cNvPr id="7" name="Textfeld 6"/>
          <p:cNvSpPr txBox="1"/>
          <p:nvPr userDrawn="1"/>
        </p:nvSpPr>
        <p:spPr bwMode="gray">
          <a:xfrm>
            <a:off x="398770" y="1571419"/>
            <a:ext cx="8465830" cy="246221"/>
          </a:xfrm>
          <a:prstGeom prst="rect">
            <a:avLst/>
          </a:prstGeom>
          <a:noFill/>
        </p:spPr>
        <p:txBody>
          <a:bodyPr wrap="square" lIns="0" tIns="0" rIns="0" bIns="0" rtlCol="0">
            <a:noAutofit/>
          </a:bodyPr>
          <a:lstStyle/>
          <a:p>
            <a:r>
              <a:rPr lang="en-GB" sz="1200" b="0" noProof="0">
                <a:solidFill>
                  <a:srgbClr val="003781"/>
                </a:solidFill>
                <a:latin typeface="Arial" panose="020B0604020202020204" pitchFamily="34" charset="0"/>
                <a:ea typeface="Allianz Sans" pitchFamily="50" charset="0"/>
              </a:rPr>
              <a:t>Design/Theme colours </a:t>
            </a:r>
            <a:r>
              <a:rPr lang="en-GB" sz="1000" b="0" noProof="0">
                <a:solidFill>
                  <a:srgbClr val="003781"/>
                </a:solidFill>
                <a:latin typeface="Arial" panose="020B0604020202020204" pitchFamily="34" charset="0"/>
                <a:ea typeface="Allianz Sans" pitchFamily="50" charset="0"/>
              </a:rPr>
              <a:t>(Alliance Blue is double, as Black and Blue were used as text colour in the previous master; only Blue in the new master)</a:t>
            </a:r>
            <a:endParaRPr lang="en-GB" sz="1200" b="0" noProof="0">
              <a:solidFill>
                <a:srgbClr val="003781"/>
              </a:solidFill>
              <a:latin typeface="Arial" panose="020B0604020202020204" pitchFamily="34" charset="0"/>
              <a:ea typeface="Allianz Sans" pitchFamily="50" charset="0"/>
            </a:endParaRPr>
          </a:p>
        </p:txBody>
      </p:sp>
      <p:sp>
        <p:nvSpPr>
          <p:cNvPr id="8" name="Textfeld 7"/>
          <p:cNvSpPr txBox="1"/>
          <p:nvPr userDrawn="1"/>
        </p:nvSpPr>
        <p:spPr bwMode="gray">
          <a:xfrm>
            <a:off x="398771" y="2379185"/>
            <a:ext cx="1874568" cy="246221"/>
          </a:xfrm>
          <a:prstGeom prst="rect">
            <a:avLst/>
          </a:prstGeom>
          <a:noFill/>
        </p:spPr>
        <p:txBody>
          <a:bodyPr wrap="square" lIns="0" tIns="0" rIns="0" bIns="0" rtlCol="0">
            <a:noAutofit/>
          </a:bodyPr>
          <a:lstStyle/>
          <a:p>
            <a:r>
              <a:rPr lang="en-GB" sz="1200" b="0" noProof="0">
                <a:solidFill>
                  <a:srgbClr val="003781"/>
                </a:solidFill>
                <a:latin typeface="Arial" panose="020B0604020202020204" pitchFamily="34" charset="0"/>
                <a:ea typeface="Allianz Sans" pitchFamily="50" charset="0"/>
              </a:rPr>
              <a:t>Custom colours</a:t>
            </a:r>
          </a:p>
        </p:txBody>
      </p:sp>
      <p:sp>
        <p:nvSpPr>
          <p:cNvPr id="152" name="Titel 1"/>
          <p:cNvSpPr txBox="1">
            <a:spLocks/>
          </p:cNvSpPr>
          <p:nvPr userDrawn="1"/>
        </p:nvSpPr>
        <p:spPr bwMode="gray">
          <a:xfrm>
            <a:off x="395926" y="637185"/>
            <a:ext cx="7490172" cy="6071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000" baseline="0">
                <a:solidFill>
                  <a:schemeClr val="tx2"/>
                </a:solidFill>
                <a:latin typeface="+mj-lt"/>
                <a:ea typeface="+mj-ea"/>
                <a:cs typeface="+mj-cs"/>
              </a:defRPr>
            </a:lvl1pPr>
            <a:lvl2pPr algn="l" rtl="0" eaLnBrk="1" fontAlgn="base" hangingPunct="1">
              <a:spcBef>
                <a:spcPct val="0"/>
              </a:spcBef>
              <a:spcAft>
                <a:spcPct val="0"/>
              </a:spcAft>
              <a:defRPr sz="2000">
                <a:solidFill>
                  <a:schemeClr val="tx2"/>
                </a:solidFill>
                <a:latin typeface="Arial" charset="0"/>
              </a:defRPr>
            </a:lvl2pPr>
            <a:lvl3pPr algn="l" rtl="0" eaLnBrk="1" fontAlgn="base" hangingPunct="1">
              <a:spcBef>
                <a:spcPct val="0"/>
              </a:spcBef>
              <a:spcAft>
                <a:spcPct val="0"/>
              </a:spcAft>
              <a:defRPr sz="2000">
                <a:solidFill>
                  <a:schemeClr val="tx2"/>
                </a:solidFill>
                <a:latin typeface="Arial" charset="0"/>
              </a:defRPr>
            </a:lvl3pPr>
            <a:lvl4pPr algn="l" rtl="0" eaLnBrk="1" fontAlgn="base" hangingPunct="1">
              <a:spcBef>
                <a:spcPct val="0"/>
              </a:spcBef>
              <a:spcAft>
                <a:spcPct val="0"/>
              </a:spcAft>
              <a:defRPr sz="2000">
                <a:solidFill>
                  <a:schemeClr val="tx2"/>
                </a:solidFill>
                <a:latin typeface="Arial" charset="0"/>
              </a:defRPr>
            </a:lvl4pPr>
            <a:lvl5pPr algn="l" rtl="0" eaLnBrk="1" fontAlgn="base" hangingPunct="1">
              <a:spcBef>
                <a:spcPct val="0"/>
              </a:spcBef>
              <a:spcAft>
                <a:spcPct val="0"/>
              </a:spcAft>
              <a:defRPr sz="2000">
                <a:solidFill>
                  <a:schemeClr val="tx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r>
              <a:rPr lang="en-GB" sz="2800" kern="0" noProof="0">
                <a:latin typeface="Arial" panose="020B0604020202020204" pitchFamily="34" charset="0"/>
              </a:rPr>
              <a:t>PowerPoint colour </a:t>
            </a:r>
            <a:r>
              <a:rPr lang="en-GB" sz="2800" kern="0" baseline="0" noProof="0">
                <a:solidFill>
                  <a:schemeClr val="tx2"/>
                </a:solidFill>
                <a:latin typeface="Arial" panose="020B0604020202020204" pitchFamily="34" charset="0"/>
                <a:ea typeface="+mj-ea"/>
                <a:cs typeface="+mj-cs"/>
              </a:rPr>
              <a:t>palette (HEX)</a:t>
            </a:r>
          </a:p>
        </p:txBody>
      </p:sp>
      <p:sp>
        <p:nvSpPr>
          <p:cNvPr id="2" name="Rechteck 1"/>
          <p:cNvSpPr/>
          <p:nvPr userDrawn="1"/>
        </p:nvSpPr>
        <p:spPr bwMode="gray">
          <a:xfrm>
            <a:off x="714375" y="5441594"/>
            <a:ext cx="3025661" cy="505387"/>
          </a:xfrm>
          <a:prstGeom prst="rect">
            <a:avLst/>
          </a:prstGeom>
        </p:spPr>
        <p:txBody>
          <a:bodyPr wrap="square" lIns="0" tIns="0" rIns="0" bIns="0">
            <a:noAutofit/>
          </a:bodyPr>
          <a:lstStyle/>
          <a:p>
            <a:pPr marL="0" algn="l" defTabSz="1219170" rtl="0" eaLnBrk="1" latinLnBrk="0" hangingPunct="1">
              <a:lnSpc>
                <a:spcPct val="120000"/>
              </a:lnSpc>
              <a:spcBef>
                <a:spcPts val="0"/>
              </a:spcBef>
              <a:spcAft>
                <a:spcPts val="0"/>
              </a:spcAft>
            </a:pPr>
            <a:r>
              <a:rPr lang="en-GB" altLang="de-DE" sz="900" kern="1200" noProof="0">
                <a:solidFill>
                  <a:schemeClr val="tx2"/>
                </a:solidFill>
                <a:latin typeface="Arial" panose="020B0604020202020204" pitchFamily="34" charset="0"/>
                <a:ea typeface="Allianz Sans" pitchFamily="50" charset="0"/>
                <a:cs typeface="+mn-cs"/>
              </a:rPr>
              <a:t>Use the eyedropper to add one of the listed colours to your shape. Click on the desired shape, select the eyedropper under ShapeFill and click on the desired colour.
</a:t>
            </a:r>
          </a:p>
        </p:txBody>
      </p:sp>
      <p:sp>
        <p:nvSpPr>
          <p:cNvPr id="159" name="Eckige Klammer links/rechts 1">
            <a:extLst>
              <a:ext uri="{FF2B5EF4-FFF2-40B4-BE49-F238E27FC236}">
                <a16:creationId xmlns:a16="http://schemas.microsoft.com/office/drawing/2014/main" id="{7E823049-289D-4411-8DB2-32013015AEC2}"/>
              </a:ext>
            </a:extLst>
          </p:cNvPr>
          <p:cNvSpPr/>
          <p:nvPr userDrawn="1"/>
        </p:nvSpPr>
        <p:spPr bwMode="gray">
          <a:xfrm rot="16200000">
            <a:off x="10537890" y="4935602"/>
            <a:ext cx="330072" cy="2143124"/>
          </a:xfrm>
          <a:prstGeom prst="bracketPair">
            <a:avLst>
              <a:gd name="adj" fmla="val 0"/>
            </a:avLst>
          </a:prstGeom>
          <a:noFill/>
          <a:ln w="28575" cap="flat" cmpd="sng" algn="ctr">
            <a:solidFill>
              <a:srgbClr val="F62459"/>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a:solidFill>
                  <a:srgbClr val="F62459"/>
                </a:solidFill>
              </a:rPr>
              <a:t>Lorem ipsum </a:t>
            </a:r>
            <a:r>
              <a:rPr lang="en-GB" sz="1200" b="1" err="1">
                <a:solidFill>
                  <a:srgbClr val="F62459"/>
                </a:solidFill>
              </a:rPr>
              <a:t>dolor</a:t>
            </a:r>
            <a:endParaRPr lang="en-GB" sz="1200" b="1">
              <a:solidFill>
                <a:srgbClr val="F62459"/>
              </a:solidFill>
            </a:endParaRPr>
          </a:p>
        </p:txBody>
      </p:sp>
      <p:sp>
        <p:nvSpPr>
          <p:cNvPr id="160" name="Eckige Klammer links/rechts 11">
            <a:extLst>
              <a:ext uri="{FF2B5EF4-FFF2-40B4-BE49-F238E27FC236}">
                <a16:creationId xmlns:a16="http://schemas.microsoft.com/office/drawing/2014/main" id="{2B39D1BD-61C8-4EEC-A212-70D1218D853D}"/>
              </a:ext>
            </a:extLst>
          </p:cNvPr>
          <p:cNvSpPr/>
          <p:nvPr userDrawn="1"/>
        </p:nvSpPr>
        <p:spPr bwMode="gray">
          <a:xfrm rot="16200000">
            <a:off x="10537890" y="4535069"/>
            <a:ext cx="330072" cy="2143123"/>
          </a:xfrm>
          <a:prstGeom prst="bracketPair">
            <a:avLst>
              <a:gd name="adj" fmla="val 0"/>
            </a:avLst>
          </a:prstGeom>
          <a:noFill/>
          <a:ln w="28575" cap="flat" cmpd="sng" algn="ctr">
            <a:solidFill>
              <a:srgbClr val="00908D"/>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a:solidFill>
                  <a:srgbClr val="00908D"/>
                </a:solidFill>
              </a:rPr>
              <a:t>Lorem ipsum </a:t>
            </a:r>
            <a:r>
              <a:rPr lang="en-GB" sz="1200" b="1" err="1">
                <a:solidFill>
                  <a:srgbClr val="00908D"/>
                </a:solidFill>
              </a:rPr>
              <a:t>dolor</a:t>
            </a:r>
            <a:endParaRPr lang="en-GB" sz="1200" b="1">
              <a:solidFill>
                <a:srgbClr val="00908D"/>
              </a:solidFill>
            </a:endParaRPr>
          </a:p>
        </p:txBody>
      </p:sp>
      <p:pic>
        <p:nvPicPr>
          <p:cNvPr id="5" name="Picture 4">
            <a:extLst>
              <a:ext uri="{FF2B5EF4-FFF2-40B4-BE49-F238E27FC236}">
                <a16:creationId xmlns:a16="http://schemas.microsoft.com/office/drawing/2014/main" id="{DC4A869A-1F9E-3313-1E54-379AE0FCB027}"/>
              </a:ext>
            </a:extLst>
          </p:cNvPr>
          <p:cNvPicPr>
            <a:picLocks noChangeAspect="1"/>
          </p:cNvPicPr>
          <p:nvPr userDrawn="1"/>
        </p:nvPicPr>
        <p:blipFill>
          <a:blip r:embed="rId2"/>
          <a:stretch>
            <a:fillRect/>
          </a:stretch>
        </p:blipFill>
        <p:spPr>
          <a:xfrm>
            <a:off x="407262" y="5441594"/>
            <a:ext cx="246674" cy="254897"/>
          </a:xfrm>
          <a:prstGeom prst="rect">
            <a:avLst/>
          </a:prstGeom>
        </p:spPr>
      </p:pic>
      <p:sp>
        <p:nvSpPr>
          <p:cNvPr id="9" name="Rechteck 3">
            <a:extLst>
              <a:ext uri="{FF2B5EF4-FFF2-40B4-BE49-F238E27FC236}">
                <a16:creationId xmlns:a16="http://schemas.microsoft.com/office/drawing/2014/main" id="{350C81E9-CA9F-B99D-FD1C-4C6F13EAE59B}"/>
              </a:ext>
            </a:extLst>
          </p:cNvPr>
          <p:cNvSpPr/>
          <p:nvPr userDrawn="1"/>
        </p:nvSpPr>
        <p:spPr bwMode="gray">
          <a:xfrm>
            <a:off x="2701838" y="2601500"/>
            <a:ext cx="1003775" cy="488719"/>
          </a:xfrm>
          <a:prstGeom prst="rect">
            <a:avLst/>
          </a:prstGeom>
          <a:solidFill>
            <a:srgbClr val="F8620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#F86200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Orange</a:t>
            </a:r>
            <a:endParaRPr kumimoji="0" lang="en-GB" sz="1000" b="0" i="0" u="none" strike="noStrike" kern="0" cap="none" spc="0" normalizeH="0" baseline="0" noProof="0">
              <a:ln>
                <a:noFill/>
              </a:ln>
              <a:solidFill>
                <a:srgbClr val="FFFFFF"/>
              </a:solidFill>
              <a:effectLst/>
              <a:uLnTx/>
              <a:uFillTx/>
            </a:endParaRPr>
          </a:p>
        </p:txBody>
      </p:sp>
      <p:sp>
        <p:nvSpPr>
          <p:cNvPr id="10" name="Rechteck 4">
            <a:extLst>
              <a:ext uri="{FF2B5EF4-FFF2-40B4-BE49-F238E27FC236}">
                <a16:creationId xmlns:a16="http://schemas.microsoft.com/office/drawing/2014/main" id="{C7A4DDEA-7D28-6163-5EB2-7E94702BB563}"/>
              </a:ext>
            </a:extLst>
          </p:cNvPr>
          <p:cNvSpPr/>
          <p:nvPr userDrawn="1"/>
        </p:nvSpPr>
        <p:spPr bwMode="gray">
          <a:xfrm>
            <a:off x="3853371" y="2601500"/>
            <a:ext cx="1003775" cy="488719"/>
          </a:xfrm>
          <a:prstGeom prst="rect">
            <a:avLst/>
          </a:prstGeom>
          <a:solidFill>
            <a:srgbClr val="FAB60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#FAB600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Yellow</a:t>
            </a:r>
            <a:endParaRPr kumimoji="0" lang="en-GB" sz="1000" b="0" i="0" u="none" strike="noStrike" kern="0" cap="none" spc="0" normalizeH="0" baseline="0" noProof="0">
              <a:ln>
                <a:noFill/>
              </a:ln>
              <a:solidFill>
                <a:srgbClr val="FFFFFF"/>
              </a:solidFill>
              <a:effectLst/>
              <a:uLnTx/>
              <a:uFillTx/>
            </a:endParaRPr>
          </a:p>
        </p:txBody>
      </p:sp>
      <p:sp>
        <p:nvSpPr>
          <p:cNvPr id="11" name="Rechteck 5">
            <a:extLst>
              <a:ext uri="{FF2B5EF4-FFF2-40B4-BE49-F238E27FC236}">
                <a16:creationId xmlns:a16="http://schemas.microsoft.com/office/drawing/2014/main" id="{1E328B35-BB51-DE6F-C1AB-3378BF60AF09}"/>
              </a:ext>
            </a:extLst>
          </p:cNvPr>
          <p:cNvSpPr/>
          <p:nvPr userDrawn="1"/>
        </p:nvSpPr>
        <p:spPr bwMode="gray">
          <a:xfrm>
            <a:off x="1550304" y="2601500"/>
            <a:ext cx="1003775" cy="488719"/>
          </a:xfrm>
          <a:prstGeom prst="rect">
            <a:avLst/>
          </a:prstGeom>
          <a:solidFill>
            <a:srgbClr val="F6245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#F62459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Red</a:t>
            </a:r>
            <a:endParaRPr kumimoji="0" lang="en-GB" sz="1000" b="0" i="0" u="none" strike="noStrike" kern="0" cap="none" spc="0" normalizeH="0" baseline="0" noProof="0">
              <a:ln>
                <a:noFill/>
              </a:ln>
              <a:solidFill>
                <a:srgbClr val="FFFFFF"/>
              </a:solidFill>
              <a:effectLst/>
              <a:uLnTx/>
              <a:uFillTx/>
            </a:endParaRPr>
          </a:p>
        </p:txBody>
      </p:sp>
      <p:sp>
        <p:nvSpPr>
          <p:cNvPr id="12" name="Rechteck 6">
            <a:extLst>
              <a:ext uri="{FF2B5EF4-FFF2-40B4-BE49-F238E27FC236}">
                <a16:creationId xmlns:a16="http://schemas.microsoft.com/office/drawing/2014/main" id="{EB5AEF60-8A3E-CECA-B63A-40F056103F62}"/>
              </a:ext>
            </a:extLst>
          </p:cNvPr>
          <p:cNvSpPr/>
          <p:nvPr userDrawn="1"/>
        </p:nvSpPr>
        <p:spPr bwMode="gray">
          <a:xfrm>
            <a:off x="398771" y="2601500"/>
            <a:ext cx="1003775" cy="488719"/>
          </a:xfrm>
          <a:prstGeom prst="rect">
            <a:avLst/>
          </a:prstGeom>
          <a:solidFill>
            <a:srgbClr val="A6276F"/>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#A6276F</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Purple</a:t>
            </a:r>
            <a:endParaRPr kumimoji="0" lang="en-GB" sz="1000" b="0" i="0" u="none" strike="noStrike" kern="0" cap="none" spc="0" normalizeH="0" baseline="0" noProof="0">
              <a:ln>
                <a:noFill/>
              </a:ln>
              <a:solidFill>
                <a:srgbClr val="FFFFFF"/>
              </a:solidFill>
              <a:effectLst/>
              <a:uLnTx/>
              <a:uFillTx/>
            </a:endParaRPr>
          </a:p>
        </p:txBody>
      </p:sp>
      <p:sp>
        <p:nvSpPr>
          <p:cNvPr id="13" name="Rechteck 7">
            <a:extLst>
              <a:ext uri="{FF2B5EF4-FFF2-40B4-BE49-F238E27FC236}">
                <a16:creationId xmlns:a16="http://schemas.microsoft.com/office/drawing/2014/main" id="{06030405-593C-EA0A-5E6A-3E2C41C78426}"/>
              </a:ext>
            </a:extLst>
          </p:cNvPr>
          <p:cNvSpPr/>
          <p:nvPr userDrawn="1"/>
        </p:nvSpPr>
        <p:spPr bwMode="gray">
          <a:xfrm>
            <a:off x="10762570" y="2601500"/>
            <a:ext cx="1003775" cy="488719"/>
          </a:xfrm>
          <a:prstGeom prst="rect">
            <a:avLst/>
          </a:prstGeom>
          <a:solidFill>
            <a:srgbClr val="5FCD8A"/>
          </a:solidFill>
          <a:ln w="6350" cap="flat" cmpd="sng" algn="ctr">
            <a:noFill/>
            <a:prstDash val="solid"/>
            <a:round/>
            <a:headEnd type="none" w="med" len="med"/>
            <a:tailEnd type="none" w="med" len="med"/>
          </a:ln>
          <a:effectLst/>
        </p:spPr>
        <p:txBody>
          <a:bodyPr vert="horz" wrap="square" lIns="61358" tIns="61358" rIns="0"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#5FCD8A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Bright green</a:t>
            </a:r>
            <a:endParaRPr kumimoji="0" lang="en-GB" sz="1000" b="0" i="0" u="none" strike="noStrike" kern="0" cap="none" spc="0" normalizeH="0" baseline="0" noProof="0">
              <a:ln>
                <a:noFill/>
              </a:ln>
              <a:solidFill>
                <a:srgbClr val="FFFFFF"/>
              </a:solidFill>
              <a:effectLst/>
              <a:uLnTx/>
              <a:uFillTx/>
            </a:endParaRPr>
          </a:p>
        </p:txBody>
      </p:sp>
      <p:sp>
        <p:nvSpPr>
          <p:cNvPr id="15" name="Rechteck 9">
            <a:extLst>
              <a:ext uri="{FF2B5EF4-FFF2-40B4-BE49-F238E27FC236}">
                <a16:creationId xmlns:a16="http://schemas.microsoft.com/office/drawing/2014/main" id="{25602B29-7FC2-DA5C-9D1F-ED528BB846F2}"/>
              </a:ext>
            </a:extLst>
          </p:cNvPr>
          <p:cNvSpPr/>
          <p:nvPr userDrawn="1"/>
        </p:nvSpPr>
        <p:spPr bwMode="gray">
          <a:xfrm>
            <a:off x="2701838" y="3156626"/>
            <a:ext cx="1003775" cy="488719"/>
          </a:xfrm>
          <a:prstGeom prst="rect">
            <a:avLst/>
          </a:prstGeom>
          <a:solidFill>
            <a:srgbClr val="F9813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#F98133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80%</a:t>
            </a:r>
            <a:endParaRPr kumimoji="0" lang="en-GB" sz="1000" b="0" i="0" u="none" strike="noStrike" kern="0" cap="none" spc="0" normalizeH="0" baseline="0" noProof="0">
              <a:ln>
                <a:noFill/>
              </a:ln>
              <a:solidFill>
                <a:srgbClr val="FFFFFF"/>
              </a:solidFill>
              <a:effectLst/>
              <a:uLnTx/>
              <a:uFillTx/>
            </a:endParaRPr>
          </a:p>
        </p:txBody>
      </p:sp>
      <p:sp>
        <p:nvSpPr>
          <p:cNvPr id="16" name="Rechteck 10">
            <a:extLst>
              <a:ext uri="{FF2B5EF4-FFF2-40B4-BE49-F238E27FC236}">
                <a16:creationId xmlns:a16="http://schemas.microsoft.com/office/drawing/2014/main" id="{39BE6596-D497-822C-B4D6-366672D80788}"/>
              </a:ext>
            </a:extLst>
          </p:cNvPr>
          <p:cNvSpPr/>
          <p:nvPr userDrawn="1"/>
        </p:nvSpPr>
        <p:spPr bwMode="gray">
          <a:xfrm>
            <a:off x="3853371" y="3156626"/>
            <a:ext cx="1003775" cy="488719"/>
          </a:xfrm>
          <a:prstGeom prst="rect">
            <a:avLst/>
          </a:prstGeom>
          <a:solidFill>
            <a:srgbClr val="FBC53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#FBC533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80%</a:t>
            </a:r>
            <a:endParaRPr kumimoji="0" lang="en-GB" sz="1000" b="0" i="0" u="none" strike="noStrike" kern="0" cap="none" spc="0" normalizeH="0" baseline="0" noProof="0">
              <a:ln>
                <a:noFill/>
              </a:ln>
              <a:solidFill>
                <a:srgbClr val="FFFFFF"/>
              </a:solidFill>
              <a:effectLst/>
              <a:uLnTx/>
              <a:uFillTx/>
            </a:endParaRPr>
          </a:p>
        </p:txBody>
      </p:sp>
      <p:sp>
        <p:nvSpPr>
          <p:cNvPr id="17" name="Rechteck 11">
            <a:extLst>
              <a:ext uri="{FF2B5EF4-FFF2-40B4-BE49-F238E27FC236}">
                <a16:creationId xmlns:a16="http://schemas.microsoft.com/office/drawing/2014/main" id="{A7ACFBF8-2140-5881-46F0-34D845BF9694}"/>
              </a:ext>
            </a:extLst>
          </p:cNvPr>
          <p:cNvSpPr/>
          <p:nvPr userDrawn="1"/>
        </p:nvSpPr>
        <p:spPr bwMode="gray">
          <a:xfrm>
            <a:off x="1550304" y="3156626"/>
            <a:ext cx="1003775" cy="488719"/>
          </a:xfrm>
          <a:prstGeom prst="rect">
            <a:avLst/>
          </a:prstGeom>
          <a:solidFill>
            <a:srgbClr val="F8507A"/>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#F8507A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80%</a:t>
            </a:r>
            <a:endParaRPr kumimoji="0" lang="en-GB" sz="1000" b="0" i="0" u="none" strike="noStrike" kern="0" cap="none" spc="0" normalizeH="0" baseline="0" noProof="0">
              <a:ln>
                <a:noFill/>
              </a:ln>
              <a:solidFill>
                <a:srgbClr val="FFFFFF"/>
              </a:solidFill>
              <a:effectLst/>
              <a:uLnTx/>
              <a:uFillTx/>
            </a:endParaRPr>
          </a:p>
        </p:txBody>
      </p:sp>
      <p:sp>
        <p:nvSpPr>
          <p:cNvPr id="18" name="Rechteck 12">
            <a:extLst>
              <a:ext uri="{FF2B5EF4-FFF2-40B4-BE49-F238E27FC236}">
                <a16:creationId xmlns:a16="http://schemas.microsoft.com/office/drawing/2014/main" id="{14B29B53-BA76-8D63-9B86-EA6B9401DB54}"/>
              </a:ext>
            </a:extLst>
          </p:cNvPr>
          <p:cNvSpPr/>
          <p:nvPr userDrawn="1"/>
        </p:nvSpPr>
        <p:spPr bwMode="gray">
          <a:xfrm>
            <a:off x="398771" y="3156626"/>
            <a:ext cx="1003775" cy="488719"/>
          </a:xfrm>
          <a:prstGeom prst="rect">
            <a:avLst/>
          </a:prstGeom>
          <a:solidFill>
            <a:srgbClr val="B8528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#B8528C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80%</a:t>
            </a:r>
            <a:endParaRPr kumimoji="0" lang="en-GB" sz="1000" b="0" i="0" u="none" strike="noStrike" kern="0" cap="none" spc="0" normalizeH="0" baseline="0" noProof="0">
              <a:ln>
                <a:noFill/>
              </a:ln>
              <a:solidFill>
                <a:srgbClr val="FFFFFF"/>
              </a:solidFill>
              <a:effectLst/>
              <a:uLnTx/>
              <a:uFillTx/>
            </a:endParaRPr>
          </a:p>
        </p:txBody>
      </p:sp>
      <p:sp>
        <p:nvSpPr>
          <p:cNvPr id="19" name="Rechteck 13">
            <a:extLst>
              <a:ext uri="{FF2B5EF4-FFF2-40B4-BE49-F238E27FC236}">
                <a16:creationId xmlns:a16="http://schemas.microsoft.com/office/drawing/2014/main" id="{BE3D3BBD-D530-F961-46E5-6BD1F2500CA0}"/>
              </a:ext>
            </a:extLst>
          </p:cNvPr>
          <p:cNvSpPr/>
          <p:nvPr userDrawn="1"/>
        </p:nvSpPr>
        <p:spPr bwMode="gray">
          <a:xfrm>
            <a:off x="10762570" y="3156626"/>
            <a:ext cx="1003775" cy="488719"/>
          </a:xfrm>
          <a:prstGeom prst="rect">
            <a:avLst/>
          </a:prstGeom>
          <a:solidFill>
            <a:srgbClr val="7FD7A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#7FD7A1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rgbClr val="FFFFFF"/>
                </a:solidFill>
              </a:rPr>
              <a:t>80%</a:t>
            </a:r>
            <a:endParaRPr kumimoji="0" lang="en-GB" sz="1000" b="0" i="0" u="none" strike="noStrike" kern="0" cap="none" spc="0" normalizeH="0" baseline="0" noProof="0">
              <a:ln>
                <a:noFill/>
              </a:ln>
              <a:solidFill>
                <a:srgbClr val="FFFFFF"/>
              </a:solidFill>
              <a:effectLst/>
              <a:uLnTx/>
              <a:uFillTx/>
            </a:endParaRPr>
          </a:p>
        </p:txBody>
      </p:sp>
      <p:sp>
        <p:nvSpPr>
          <p:cNvPr id="30" name="Rechteck 15">
            <a:extLst>
              <a:ext uri="{FF2B5EF4-FFF2-40B4-BE49-F238E27FC236}">
                <a16:creationId xmlns:a16="http://schemas.microsoft.com/office/drawing/2014/main" id="{6D0E4001-4354-B577-71E6-9FAB84291173}"/>
              </a:ext>
            </a:extLst>
          </p:cNvPr>
          <p:cNvSpPr/>
          <p:nvPr userDrawn="1"/>
        </p:nvSpPr>
        <p:spPr bwMode="gray">
          <a:xfrm>
            <a:off x="2701838" y="3711752"/>
            <a:ext cx="1003775" cy="488719"/>
          </a:xfrm>
          <a:prstGeom prst="rect">
            <a:avLst/>
          </a:prstGeom>
          <a:solidFill>
            <a:srgbClr val="FBA16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#FBA166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31" name="Rechteck 16">
            <a:extLst>
              <a:ext uri="{FF2B5EF4-FFF2-40B4-BE49-F238E27FC236}">
                <a16:creationId xmlns:a16="http://schemas.microsoft.com/office/drawing/2014/main" id="{401F4208-14F5-62E4-8C18-E291C6F792AD}"/>
              </a:ext>
            </a:extLst>
          </p:cNvPr>
          <p:cNvSpPr/>
          <p:nvPr userDrawn="1"/>
        </p:nvSpPr>
        <p:spPr bwMode="gray">
          <a:xfrm>
            <a:off x="3853371" y="3711752"/>
            <a:ext cx="1003775" cy="488719"/>
          </a:xfrm>
          <a:prstGeom prst="rect">
            <a:avLst/>
          </a:prstGeom>
          <a:solidFill>
            <a:srgbClr val="FCD36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#FCD366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32" name="Rechteck 17">
            <a:extLst>
              <a:ext uri="{FF2B5EF4-FFF2-40B4-BE49-F238E27FC236}">
                <a16:creationId xmlns:a16="http://schemas.microsoft.com/office/drawing/2014/main" id="{72DE032A-E24F-7628-ADC5-2803D0D78975}"/>
              </a:ext>
            </a:extLst>
          </p:cNvPr>
          <p:cNvSpPr/>
          <p:nvPr userDrawn="1"/>
        </p:nvSpPr>
        <p:spPr bwMode="gray">
          <a:xfrm>
            <a:off x="1550304" y="3711752"/>
            <a:ext cx="1003775" cy="488719"/>
          </a:xfrm>
          <a:prstGeom prst="rect">
            <a:avLst/>
          </a:prstGeom>
          <a:solidFill>
            <a:srgbClr val="FA7C9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#FA7C9B</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33" name="Rechteck 18">
            <a:extLst>
              <a:ext uri="{FF2B5EF4-FFF2-40B4-BE49-F238E27FC236}">
                <a16:creationId xmlns:a16="http://schemas.microsoft.com/office/drawing/2014/main" id="{ADD39552-7CD3-4C62-23D1-E886DBD42818}"/>
              </a:ext>
            </a:extLst>
          </p:cNvPr>
          <p:cNvSpPr/>
          <p:nvPr userDrawn="1"/>
        </p:nvSpPr>
        <p:spPr bwMode="gray">
          <a:xfrm>
            <a:off x="398771" y="3711752"/>
            <a:ext cx="1003775" cy="488719"/>
          </a:xfrm>
          <a:prstGeom prst="rect">
            <a:avLst/>
          </a:prstGeom>
          <a:solidFill>
            <a:srgbClr val="CA7DA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#CA7DA9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34" name="Rechteck 19">
            <a:extLst>
              <a:ext uri="{FF2B5EF4-FFF2-40B4-BE49-F238E27FC236}">
                <a16:creationId xmlns:a16="http://schemas.microsoft.com/office/drawing/2014/main" id="{296C0135-57A3-9207-E1C8-87DF4FD3B586}"/>
              </a:ext>
            </a:extLst>
          </p:cNvPr>
          <p:cNvSpPr/>
          <p:nvPr userDrawn="1"/>
        </p:nvSpPr>
        <p:spPr bwMode="gray">
          <a:xfrm>
            <a:off x="10762570" y="3711752"/>
            <a:ext cx="1003775" cy="488719"/>
          </a:xfrm>
          <a:prstGeom prst="rect">
            <a:avLst/>
          </a:prstGeom>
          <a:solidFill>
            <a:srgbClr val="9FE1B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#9FE1B9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60%</a:t>
            </a:r>
            <a:endParaRPr kumimoji="0" lang="en-GB" sz="1000" b="0" i="0" u="none" strike="noStrike" kern="0" cap="none" spc="0" normalizeH="0" baseline="0" noProof="0">
              <a:ln>
                <a:noFill/>
              </a:ln>
              <a:solidFill>
                <a:schemeClr val="accent1"/>
              </a:solidFill>
              <a:effectLst/>
              <a:uLnTx/>
              <a:uFillTx/>
            </a:endParaRPr>
          </a:p>
        </p:txBody>
      </p:sp>
      <p:sp>
        <p:nvSpPr>
          <p:cNvPr id="36" name="Rechteck 21">
            <a:extLst>
              <a:ext uri="{FF2B5EF4-FFF2-40B4-BE49-F238E27FC236}">
                <a16:creationId xmlns:a16="http://schemas.microsoft.com/office/drawing/2014/main" id="{B0797D06-71CF-0C5F-088E-611D9B03CCAB}"/>
              </a:ext>
            </a:extLst>
          </p:cNvPr>
          <p:cNvSpPr/>
          <p:nvPr userDrawn="1"/>
        </p:nvSpPr>
        <p:spPr bwMode="gray">
          <a:xfrm>
            <a:off x="2701838" y="4265653"/>
            <a:ext cx="1003775" cy="488719"/>
          </a:xfrm>
          <a:prstGeom prst="rect">
            <a:avLst/>
          </a:prstGeom>
          <a:solidFill>
            <a:srgbClr val="FCC09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#FCC099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37" name="Rechteck 22">
            <a:extLst>
              <a:ext uri="{FF2B5EF4-FFF2-40B4-BE49-F238E27FC236}">
                <a16:creationId xmlns:a16="http://schemas.microsoft.com/office/drawing/2014/main" id="{2C36C921-BD0D-388E-B9C9-823F30380BAA}"/>
              </a:ext>
            </a:extLst>
          </p:cNvPr>
          <p:cNvSpPr/>
          <p:nvPr userDrawn="1"/>
        </p:nvSpPr>
        <p:spPr bwMode="gray">
          <a:xfrm>
            <a:off x="3853371" y="4265653"/>
            <a:ext cx="1003775" cy="488719"/>
          </a:xfrm>
          <a:prstGeom prst="rect">
            <a:avLst/>
          </a:prstGeom>
          <a:solidFill>
            <a:srgbClr val="FDE29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#FDE299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38" name="Rechteck 23">
            <a:extLst>
              <a:ext uri="{FF2B5EF4-FFF2-40B4-BE49-F238E27FC236}">
                <a16:creationId xmlns:a16="http://schemas.microsoft.com/office/drawing/2014/main" id="{E593C54A-FC9B-87CB-8D67-22266AF5AF65}"/>
              </a:ext>
            </a:extLst>
          </p:cNvPr>
          <p:cNvSpPr/>
          <p:nvPr userDrawn="1"/>
        </p:nvSpPr>
        <p:spPr bwMode="gray">
          <a:xfrm>
            <a:off x="1550304" y="4265653"/>
            <a:ext cx="1003775" cy="488719"/>
          </a:xfrm>
          <a:prstGeom prst="rect">
            <a:avLst/>
          </a:prstGeom>
          <a:solidFill>
            <a:srgbClr val="FBA7B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#FBA7BD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46" name="Rechteck 24">
            <a:extLst>
              <a:ext uri="{FF2B5EF4-FFF2-40B4-BE49-F238E27FC236}">
                <a16:creationId xmlns:a16="http://schemas.microsoft.com/office/drawing/2014/main" id="{56BA7FBE-9D6A-1C3C-496C-ADEEDF7FC18C}"/>
              </a:ext>
            </a:extLst>
          </p:cNvPr>
          <p:cNvSpPr/>
          <p:nvPr userDrawn="1"/>
        </p:nvSpPr>
        <p:spPr bwMode="gray">
          <a:xfrm>
            <a:off x="398771" y="4265653"/>
            <a:ext cx="1003775" cy="488719"/>
          </a:xfrm>
          <a:prstGeom prst="rect">
            <a:avLst/>
          </a:prstGeom>
          <a:solidFill>
            <a:srgbClr val="DBA9C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#DBA9C5</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47" name="Rechteck 25">
            <a:extLst>
              <a:ext uri="{FF2B5EF4-FFF2-40B4-BE49-F238E27FC236}">
                <a16:creationId xmlns:a16="http://schemas.microsoft.com/office/drawing/2014/main" id="{16302ED5-5810-FDCC-D95E-98963FF2A386}"/>
              </a:ext>
            </a:extLst>
          </p:cNvPr>
          <p:cNvSpPr/>
          <p:nvPr userDrawn="1"/>
        </p:nvSpPr>
        <p:spPr bwMode="gray">
          <a:xfrm>
            <a:off x="10762570" y="4265653"/>
            <a:ext cx="1003775" cy="488719"/>
          </a:xfrm>
          <a:prstGeom prst="rect">
            <a:avLst/>
          </a:prstGeom>
          <a:solidFill>
            <a:srgbClr val="BFEBD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#BFEBD0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49" name="Rechteck 27">
            <a:extLst>
              <a:ext uri="{FF2B5EF4-FFF2-40B4-BE49-F238E27FC236}">
                <a16:creationId xmlns:a16="http://schemas.microsoft.com/office/drawing/2014/main" id="{37CC5497-A988-DEE0-1A26-C2F25F10C7F2}"/>
              </a:ext>
            </a:extLst>
          </p:cNvPr>
          <p:cNvSpPr/>
          <p:nvPr userDrawn="1"/>
        </p:nvSpPr>
        <p:spPr bwMode="gray">
          <a:xfrm>
            <a:off x="2701838" y="4830635"/>
            <a:ext cx="1003775" cy="488719"/>
          </a:xfrm>
          <a:prstGeom prst="rect">
            <a:avLst/>
          </a:prstGeom>
          <a:solidFill>
            <a:srgbClr val="FEE0C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#FEE0CC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50" name="Rechteck 28">
            <a:extLst>
              <a:ext uri="{FF2B5EF4-FFF2-40B4-BE49-F238E27FC236}">
                <a16:creationId xmlns:a16="http://schemas.microsoft.com/office/drawing/2014/main" id="{35E82E75-3BDE-069F-40F4-21FC98E1BE49}"/>
              </a:ext>
            </a:extLst>
          </p:cNvPr>
          <p:cNvSpPr/>
          <p:nvPr userDrawn="1"/>
        </p:nvSpPr>
        <p:spPr bwMode="gray">
          <a:xfrm>
            <a:off x="3853371" y="4830635"/>
            <a:ext cx="1003775" cy="488719"/>
          </a:xfrm>
          <a:prstGeom prst="rect">
            <a:avLst/>
          </a:prstGeom>
          <a:solidFill>
            <a:srgbClr val="FEF0C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#FEF0CC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51" name="Rechteck 29">
            <a:extLst>
              <a:ext uri="{FF2B5EF4-FFF2-40B4-BE49-F238E27FC236}">
                <a16:creationId xmlns:a16="http://schemas.microsoft.com/office/drawing/2014/main" id="{5CB07448-7397-3CD3-A5A8-1CE80106E96C}"/>
              </a:ext>
            </a:extLst>
          </p:cNvPr>
          <p:cNvSpPr/>
          <p:nvPr userDrawn="1"/>
        </p:nvSpPr>
        <p:spPr bwMode="gray">
          <a:xfrm>
            <a:off x="1550304" y="4830635"/>
            <a:ext cx="1003775" cy="488719"/>
          </a:xfrm>
          <a:prstGeom prst="rect">
            <a:avLst/>
          </a:prstGeom>
          <a:solidFill>
            <a:srgbClr val="FDD3DE"/>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#FDD3DE</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52" name="Rechteck 30">
            <a:extLst>
              <a:ext uri="{FF2B5EF4-FFF2-40B4-BE49-F238E27FC236}">
                <a16:creationId xmlns:a16="http://schemas.microsoft.com/office/drawing/2014/main" id="{F710E6EC-B562-91F1-943C-C27D2CBE90C8}"/>
              </a:ext>
            </a:extLst>
          </p:cNvPr>
          <p:cNvSpPr/>
          <p:nvPr userDrawn="1"/>
        </p:nvSpPr>
        <p:spPr bwMode="gray">
          <a:xfrm>
            <a:off x="398771" y="4830635"/>
            <a:ext cx="1003775" cy="488719"/>
          </a:xfrm>
          <a:prstGeom prst="rect">
            <a:avLst/>
          </a:prstGeom>
          <a:solidFill>
            <a:srgbClr val="EDD4E2"/>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#EDD4E2</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60" name="Rechteck 31">
            <a:extLst>
              <a:ext uri="{FF2B5EF4-FFF2-40B4-BE49-F238E27FC236}">
                <a16:creationId xmlns:a16="http://schemas.microsoft.com/office/drawing/2014/main" id="{F1F1519D-2291-BCB9-E9EF-21D8633FACAA}"/>
              </a:ext>
            </a:extLst>
          </p:cNvPr>
          <p:cNvSpPr/>
          <p:nvPr userDrawn="1"/>
        </p:nvSpPr>
        <p:spPr bwMode="gray">
          <a:xfrm>
            <a:off x="10762570" y="4830635"/>
            <a:ext cx="1003775" cy="488719"/>
          </a:xfrm>
          <a:prstGeom prst="rect">
            <a:avLst/>
          </a:prstGeom>
          <a:solidFill>
            <a:srgbClr val="DFF5E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#DFF5E8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62" name="Rechteck 37">
            <a:extLst>
              <a:ext uri="{FF2B5EF4-FFF2-40B4-BE49-F238E27FC236}">
                <a16:creationId xmlns:a16="http://schemas.microsoft.com/office/drawing/2014/main" id="{B8EE6A9C-E2CE-A790-3F6F-25A8D602E784}"/>
              </a:ext>
            </a:extLst>
          </p:cNvPr>
          <p:cNvSpPr/>
          <p:nvPr userDrawn="1"/>
        </p:nvSpPr>
        <p:spPr bwMode="gray">
          <a:xfrm>
            <a:off x="8459504" y="2597929"/>
            <a:ext cx="1003775" cy="488719"/>
          </a:xfrm>
          <a:prstGeom prst="rect">
            <a:avLst/>
          </a:prstGeom>
          <a:solidFill>
            <a:srgbClr val="42B3D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bg1"/>
                </a:solidFill>
                <a:effectLst/>
                <a:uLnTx/>
                <a:uFillTx/>
              </a:rPr>
              <a:t>#42B3DC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80%</a:t>
            </a:r>
            <a:endParaRPr kumimoji="0" lang="en-GB" sz="1000" b="0" i="0" u="none" strike="noStrike" kern="0" cap="none" spc="0" normalizeH="0" baseline="0" noProof="0">
              <a:ln>
                <a:noFill/>
              </a:ln>
              <a:solidFill>
                <a:schemeClr val="bg1"/>
              </a:solidFill>
              <a:effectLst/>
              <a:uLnTx/>
              <a:uFillTx/>
            </a:endParaRPr>
          </a:p>
        </p:txBody>
      </p:sp>
      <p:sp>
        <p:nvSpPr>
          <p:cNvPr id="63" name="Rechteck 38">
            <a:extLst>
              <a:ext uri="{FF2B5EF4-FFF2-40B4-BE49-F238E27FC236}">
                <a16:creationId xmlns:a16="http://schemas.microsoft.com/office/drawing/2014/main" id="{DCFB5301-F0C0-E82A-CBE7-D245DBBF6690}"/>
              </a:ext>
            </a:extLst>
          </p:cNvPr>
          <p:cNvSpPr/>
          <p:nvPr userDrawn="1"/>
        </p:nvSpPr>
        <p:spPr bwMode="gray">
          <a:xfrm>
            <a:off x="7307971" y="2597929"/>
            <a:ext cx="1003775" cy="488719"/>
          </a:xfrm>
          <a:prstGeom prst="rect">
            <a:avLst/>
          </a:prstGeom>
          <a:solidFill>
            <a:srgbClr val="3395C2"/>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#3395C2</a:t>
            </a:r>
            <a:endParaRPr kumimoji="0" lang="en-GB" sz="1000" b="0" i="0" u="none" strike="noStrike" kern="0" cap="none" spc="0" normalizeH="0" baseline="0" noProof="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80%</a:t>
            </a:r>
            <a:endParaRPr kumimoji="0" lang="en-GB" sz="1000" b="0" i="0" u="none" strike="noStrike" kern="0" cap="none" spc="0" normalizeH="0" baseline="0" noProof="0">
              <a:ln>
                <a:noFill/>
              </a:ln>
              <a:solidFill>
                <a:srgbClr val="FFFFFF"/>
              </a:solidFill>
              <a:effectLst/>
              <a:uLnTx/>
              <a:uFillTx/>
            </a:endParaRPr>
          </a:p>
        </p:txBody>
      </p:sp>
      <p:sp>
        <p:nvSpPr>
          <p:cNvPr id="64" name="Rechteck 39">
            <a:extLst>
              <a:ext uri="{FF2B5EF4-FFF2-40B4-BE49-F238E27FC236}">
                <a16:creationId xmlns:a16="http://schemas.microsoft.com/office/drawing/2014/main" id="{2F15EC68-8BFF-C7D4-B255-809DC5FF8F6E}"/>
              </a:ext>
            </a:extLst>
          </p:cNvPr>
          <p:cNvSpPr/>
          <p:nvPr userDrawn="1"/>
        </p:nvSpPr>
        <p:spPr bwMode="gray">
          <a:xfrm>
            <a:off x="6156438" y="2597929"/>
            <a:ext cx="1003775" cy="488719"/>
          </a:xfrm>
          <a:prstGeom prst="rect">
            <a:avLst/>
          </a:prstGeom>
          <a:solidFill>
            <a:srgbClr val="3381A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#3381A8</a:t>
            </a:r>
            <a:endParaRPr kumimoji="0" lang="en-GB" sz="1000" b="0" i="0" u="none" strike="noStrike" kern="0" cap="none" spc="0" normalizeH="0" baseline="0" noProof="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80%</a:t>
            </a:r>
            <a:endParaRPr kumimoji="0" lang="en-GB" sz="1000" b="0" i="0" u="none" strike="noStrike" kern="0" cap="none" spc="0" normalizeH="0" baseline="0" noProof="0">
              <a:ln>
                <a:noFill/>
              </a:ln>
              <a:solidFill>
                <a:srgbClr val="FFFFFF"/>
              </a:solidFill>
              <a:effectLst/>
              <a:uLnTx/>
              <a:uFillTx/>
            </a:endParaRPr>
          </a:p>
        </p:txBody>
      </p:sp>
      <p:sp>
        <p:nvSpPr>
          <p:cNvPr id="65" name="Rechteck 40">
            <a:extLst>
              <a:ext uri="{FF2B5EF4-FFF2-40B4-BE49-F238E27FC236}">
                <a16:creationId xmlns:a16="http://schemas.microsoft.com/office/drawing/2014/main" id="{BEC24EB2-A918-023C-0FA3-875D4CEE521E}"/>
              </a:ext>
            </a:extLst>
          </p:cNvPr>
          <p:cNvSpPr/>
          <p:nvPr userDrawn="1"/>
        </p:nvSpPr>
        <p:spPr bwMode="gray">
          <a:xfrm>
            <a:off x="5004904" y="2597929"/>
            <a:ext cx="1003775" cy="488719"/>
          </a:xfrm>
          <a:prstGeom prst="rect">
            <a:avLst/>
          </a:prstGeom>
          <a:solidFill>
            <a:srgbClr val="41557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rgbClr val="FFFFFF"/>
                </a:solidFill>
                <a:effectLst/>
                <a:uLnTx/>
                <a:uFillTx/>
              </a:rPr>
              <a:t>#415576</a:t>
            </a:r>
            <a:endParaRPr kumimoji="0" lang="en-GB" sz="1000" b="0" i="0" u="none" strike="noStrike" kern="0" cap="none" spc="0" normalizeH="0" baseline="0" noProof="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80%</a:t>
            </a:r>
            <a:endParaRPr kumimoji="0" lang="en-GB" sz="1000" b="0" i="0" u="none" strike="noStrike" kern="0" cap="none" spc="0" normalizeH="0" baseline="0" noProof="0">
              <a:ln>
                <a:noFill/>
              </a:ln>
              <a:solidFill>
                <a:schemeClr val="bg1"/>
              </a:solidFill>
              <a:effectLst/>
              <a:uLnTx/>
              <a:uFillTx/>
            </a:endParaRPr>
          </a:p>
        </p:txBody>
      </p:sp>
      <p:sp>
        <p:nvSpPr>
          <p:cNvPr id="66" name="Rechteck 41">
            <a:extLst>
              <a:ext uri="{FF2B5EF4-FFF2-40B4-BE49-F238E27FC236}">
                <a16:creationId xmlns:a16="http://schemas.microsoft.com/office/drawing/2014/main" id="{1919C093-59C7-14D3-F71E-C14897EE43C2}"/>
              </a:ext>
            </a:extLst>
          </p:cNvPr>
          <p:cNvSpPr/>
          <p:nvPr userDrawn="1"/>
        </p:nvSpPr>
        <p:spPr bwMode="gray">
          <a:xfrm>
            <a:off x="8459504" y="3153056"/>
            <a:ext cx="1003775" cy="488719"/>
          </a:xfrm>
          <a:prstGeom prst="rect">
            <a:avLst/>
          </a:prstGeom>
          <a:solidFill>
            <a:srgbClr val="71C6E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bg1"/>
                </a:solidFill>
                <a:effectLst/>
                <a:uLnTx/>
                <a:uFillTx/>
              </a:rPr>
              <a:t>#71C6E5</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60%</a:t>
            </a:r>
            <a:endParaRPr kumimoji="0" lang="en-GB" sz="1000" b="0" i="0" u="none" strike="noStrike" kern="0" cap="none" spc="0" normalizeH="0" baseline="0" noProof="0">
              <a:ln>
                <a:noFill/>
              </a:ln>
              <a:solidFill>
                <a:schemeClr val="bg1"/>
              </a:solidFill>
              <a:effectLst/>
              <a:uLnTx/>
              <a:uFillTx/>
            </a:endParaRPr>
          </a:p>
        </p:txBody>
      </p:sp>
      <p:sp>
        <p:nvSpPr>
          <p:cNvPr id="74" name="Rechteck 42">
            <a:extLst>
              <a:ext uri="{FF2B5EF4-FFF2-40B4-BE49-F238E27FC236}">
                <a16:creationId xmlns:a16="http://schemas.microsoft.com/office/drawing/2014/main" id="{54607FCF-D84E-B033-DEE5-355AB34E8342}"/>
              </a:ext>
            </a:extLst>
          </p:cNvPr>
          <p:cNvSpPr/>
          <p:nvPr userDrawn="1"/>
        </p:nvSpPr>
        <p:spPr bwMode="gray">
          <a:xfrm>
            <a:off x="7307971" y="3153056"/>
            <a:ext cx="1003775" cy="488719"/>
          </a:xfrm>
          <a:prstGeom prst="rect">
            <a:avLst/>
          </a:prstGeom>
          <a:solidFill>
            <a:srgbClr val="66AFD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bg1"/>
                </a:solidFill>
                <a:effectLst/>
                <a:uLnTx/>
                <a:uFillTx/>
              </a:rPr>
              <a:t>#66AFD1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60%</a:t>
            </a:r>
            <a:endParaRPr kumimoji="0" lang="en-GB" sz="1000" b="0" i="0" u="none" strike="noStrike" kern="0" cap="none" spc="0" normalizeH="0" baseline="0" noProof="0">
              <a:ln>
                <a:noFill/>
              </a:ln>
              <a:solidFill>
                <a:schemeClr val="bg1"/>
              </a:solidFill>
              <a:effectLst/>
              <a:uLnTx/>
              <a:uFillTx/>
            </a:endParaRPr>
          </a:p>
        </p:txBody>
      </p:sp>
      <p:sp>
        <p:nvSpPr>
          <p:cNvPr id="75" name="Rechteck 43">
            <a:extLst>
              <a:ext uri="{FF2B5EF4-FFF2-40B4-BE49-F238E27FC236}">
                <a16:creationId xmlns:a16="http://schemas.microsoft.com/office/drawing/2014/main" id="{50664C4B-39FE-2196-4C75-55C24480FFE7}"/>
              </a:ext>
            </a:extLst>
          </p:cNvPr>
          <p:cNvSpPr/>
          <p:nvPr userDrawn="1"/>
        </p:nvSpPr>
        <p:spPr bwMode="gray">
          <a:xfrm>
            <a:off x="6156438" y="3153056"/>
            <a:ext cx="1003775" cy="488719"/>
          </a:xfrm>
          <a:prstGeom prst="rect">
            <a:avLst/>
          </a:prstGeom>
          <a:solidFill>
            <a:srgbClr val="66A0BE"/>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bg1"/>
                </a:solidFill>
                <a:effectLst/>
                <a:uLnTx/>
                <a:uFillTx/>
              </a:rPr>
              <a:t>#66A0BE</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60%</a:t>
            </a:r>
            <a:endParaRPr kumimoji="0" lang="en-GB" sz="1000" b="0" i="0" u="none" strike="noStrike" kern="0" cap="none" spc="0" normalizeH="0" baseline="0" noProof="0">
              <a:ln>
                <a:noFill/>
              </a:ln>
              <a:solidFill>
                <a:schemeClr val="bg1"/>
              </a:solidFill>
              <a:effectLst/>
              <a:uLnTx/>
              <a:uFillTx/>
            </a:endParaRPr>
          </a:p>
        </p:txBody>
      </p:sp>
      <p:sp>
        <p:nvSpPr>
          <p:cNvPr id="76" name="Rechteck 44">
            <a:extLst>
              <a:ext uri="{FF2B5EF4-FFF2-40B4-BE49-F238E27FC236}">
                <a16:creationId xmlns:a16="http://schemas.microsoft.com/office/drawing/2014/main" id="{D4063F4D-831B-4A17-2997-F7B8DF3E86C0}"/>
              </a:ext>
            </a:extLst>
          </p:cNvPr>
          <p:cNvSpPr/>
          <p:nvPr userDrawn="1"/>
        </p:nvSpPr>
        <p:spPr bwMode="gray">
          <a:xfrm>
            <a:off x="5004904" y="3153056"/>
            <a:ext cx="1003775" cy="488719"/>
          </a:xfrm>
          <a:prstGeom prst="rect">
            <a:avLst/>
          </a:prstGeom>
          <a:solidFill>
            <a:srgbClr val="71809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bg1"/>
                </a:solidFill>
                <a:effectLst/>
                <a:uLnTx/>
                <a:uFillTx/>
              </a:rPr>
              <a:t>#718098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bg1"/>
                </a:solidFill>
              </a:rPr>
              <a:t>60%</a:t>
            </a:r>
            <a:endParaRPr kumimoji="0" lang="en-GB" sz="1000" b="0" i="0" u="none" strike="noStrike" kern="0" cap="none" spc="0" normalizeH="0" baseline="0" noProof="0">
              <a:ln>
                <a:noFill/>
              </a:ln>
              <a:solidFill>
                <a:schemeClr val="bg1"/>
              </a:solidFill>
              <a:effectLst/>
              <a:uLnTx/>
              <a:uFillTx/>
            </a:endParaRPr>
          </a:p>
        </p:txBody>
      </p:sp>
      <p:sp>
        <p:nvSpPr>
          <p:cNvPr id="77" name="Rechteck 45">
            <a:extLst>
              <a:ext uri="{FF2B5EF4-FFF2-40B4-BE49-F238E27FC236}">
                <a16:creationId xmlns:a16="http://schemas.microsoft.com/office/drawing/2014/main" id="{20EC0B02-9D19-2893-CF51-E8EBF34B2D56}"/>
              </a:ext>
            </a:extLst>
          </p:cNvPr>
          <p:cNvSpPr/>
          <p:nvPr userDrawn="1"/>
        </p:nvSpPr>
        <p:spPr bwMode="gray">
          <a:xfrm>
            <a:off x="8459504" y="3706957"/>
            <a:ext cx="1003775" cy="488719"/>
          </a:xfrm>
          <a:prstGeom prst="rect">
            <a:avLst/>
          </a:prstGeom>
          <a:solidFill>
            <a:srgbClr val="A1D9E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#A1D9ED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78" name="Rechteck 46">
            <a:extLst>
              <a:ext uri="{FF2B5EF4-FFF2-40B4-BE49-F238E27FC236}">
                <a16:creationId xmlns:a16="http://schemas.microsoft.com/office/drawing/2014/main" id="{3CC6E708-1EA0-F464-F605-6B10F29F986C}"/>
              </a:ext>
            </a:extLst>
          </p:cNvPr>
          <p:cNvSpPr/>
          <p:nvPr userDrawn="1"/>
        </p:nvSpPr>
        <p:spPr bwMode="gray">
          <a:xfrm>
            <a:off x="7307971" y="3706957"/>
            <a:ext cx="1003775" cy="488719"/>
          </a:xfrm>
          <a:prstGeom prst="rect">
            <a:avLst/>
          </a:prstGeom>
          <a:solidFill>
            <a:srgbClr val="99CAE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#99CAE1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79" name="Rechteck 47">
            <a:extLst>
              <a:ext uri="{FF2B5EF4-FFF2-40B4-BE49-F238E27FC236}">
                <a16:creationId xmlns:a16="http://schemas.microsoft.com/office/drawing/2014/main" id="{FE5897D1-6CF0-AD01-7D3F-5BA90BC10E85}"/>
              </a:ext>
            </a:extLst>
          </p:cNvPr>
          <p:cNvSpPr/>
          <p:nvPr userDrawn="1"/>
        </p:nvSpPr>
        <p:spPr bwMode="gray">
          <a:xfrm>
            <a:off x="6156438" y="3706957"/>
            <a:ext cx="1003775" cy="488719"/>
          </a:xfrm>
          <a:prstGeom prst="rect">
            <a:avLst/>
          </a:prstGeom>
          <a:solidFill>
            <a:srgbClr val="99C0D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#99C0D3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80" name="Rechteck 48">
            <a:extLst>
              <a:ext uri="{FF2B5EF4-FFF2-40B4-BE49-F238E27FC236}">
                <a16:creationId xmlns:a16="http://schemas.microsoft.com/office/drawing/2014/main" id="{6A39416C-1CCA-04DB-D4A1-10D61633FD57}"/>
              </a:ext>
            </a:extLst>
          </p:cNvPr>
          <p:cNvSpPr/>
          <p:nvPr userDrawn="1"/>
        </p:nvSpPr>
        <p:spPr bwMode="gray">
          <a:xfrm>
            <a:off x="5004904" y="3706957"/>
            <a:ext cx="1003775" cy="488719"/>
          </a:xfrm>
          <a:prstGeom prst="rect">
            <a:avLst/>
          </a:prstGeom>
          <a:solidFill>
            <a:srgbClr val="A0AAB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#A0AABB</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40%</a:t>
            </a:r>
            <a:endParaRPr kumimoji="0" lang="en-GB" sz="1000" b="0" i="0" u="none" strike="noStrike" kern="0" cap="none" spc="0" normalizeH="0" baseline="0" noProof="0">
              <a:ln>
                <a:noFill/>
              </a:ln>
              <a:solidFill>
                <a:schemeClr val="accent1"/>
              </a:solidFill>
              <a:effectLst/>
              <a:uLnTx/>
              <a:uFillTx/>
            </a:endParaRPr>
          </a:p>
        </p:txBody>
      </p:sp>
      <p:sp>
        <p:nvSpPr>
          <p:cNvPr id="88" name="Rechteck 49">
            <a:extLst>
              <a:ext uri="{FF2B5EF4-FFF2-40B4-BE49-F238E27FC236}">
                <a16:creationId xmlns:a16="http://schemas.microsoft.com/office/drawing/2014/main" id="{7FA9342B-4EE4-8589-1E33-E8A260AA6469}"/>
              </a:ext>
            </a:extLst>
          </p:cNvPr>
          <p:cNvSpPr/>
          <p:nvPr userDrawn="1"/>
        </p:nvSpPr>
        <p:spPr bwMode="gray">
          <a:xfrm>
            <a:off x="8459504" y="4271939"/>
            <a:ext cx="1003775" cy="488719"/>
          </a:xfrm>
          <a:prstGeom prst="rect">
            <a:avLst/>
          </a:prstGeom>
          <a:solidFill>
            <a:srgbClr val="D0ECF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#D0ECF6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89" name="Rechteck 50">
            <a:extLst>
              <a:ext uri="{FF2B5EF4-FFF2-40B4-BE49-F238E27FC236}">
                <a16:creationId xmlns:a16="http://schemas.microsoft.com/office/drawing/2014/main" id="{2273F645-BECA-29E7-BC2F-F17231D39F83}"/>
              </a:ext>
            </a:extLst>
          </p:cNvPr>
          <p:cNvSpPr/>
          <p:nvPr userDrawn="1"/>
        </p:nvSpPr>
        <p:spPr bwMode="gray">
          <a:xfrm>
            <a:off x="7307971" y="4271939"/>
            <a:ext cx="1003775" cy="488719"/>
          </a:xfrm>
          <a:prstGeom prst="rect">
            <a:avLst/>
          </a:prstGeom>
          <a:solidFill>
            <a:srgbClr val="CCE4F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#CCE4F0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90" name="Rechteck 51">
            <a:extLst>
              <a:ext uri="{FF2B5EF4-FFF2-40B4-BE49-F238E27FC236}">
                <a16:creationId xmlns:a16="http://schemas.microsoft.com/office/drawing/2014/main" id="{409F7CE3-A352-BD47-3238-1343D3E58825}"/>
              </a:ext>
            </a:extLst>
          </p:cNvPr>
          <p:cNvSpPr/>
          <p:nvPr userDrawn="1"/>
        </p:nvSpPr>
        <p:spPr bwMode="gray">
          <a:xfrm>
            <a:off x="6156438" y="4271939"/>
            <a:ext cx="1003775" cy="488719"/>
          </a:xfrm>
          <a:prstGeom prst="rect">
            <a:avLst/>
          </a:prstGeom>
          <a:solidFill>
            <a:srgbClr val="CCDFE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#CCDFE9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91" name="Rechteck 52">
            <a:extLst>
              <a:ext uri="{FF2B5EF4-FFF2-40B4-BE49-F238E27FC236}">
                <a16:creationId xmlns:a16="http://schemas.microsoft.com/office/drawing/2014/main" id="{C26A37B9-7C61-8612-C9FE-BA429C7FC166}"/>
              </a:ext>
            </a:extLst>
          </p:cNvPr>
          <p:cNvSpPr/>
          <p:nvPr userDrawn="1"/>
        </p:nvSpPr>
        <p:spPr bwMode="gray">
          <a:xfrm>
            <a:off x="5004904" y="4271939"/>
            <a:ext cx="1003775" cy="488719"/>
          </a:xfrm>
          <a:prstGeom prst="rect">
            <a:avLst/>
          </a:prstGeom>
          <a:solidFill>
            <a:srgbClr val="D0D5D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a:ln>
                  <a:noFill/>
                </a:ln>
                <a:solidFill>
                  <a:schemeClr val="accent1"/>
                </a:solidFill>
                <a:effectLst/>
                <a:uLnTx/>
                <a:uFillTx/>
              </a:rPr>
              <a:t>#D0D5DD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rPr>
              <a:t>20%</a:t>
            </a:r>
            <a:endParaRPr kumimoji="0" lang="en-GB" sz="1000" b="0" i="0" u="none" strike="noStrike" kern="0" cap="none" spc="0" normalizeH="0" baseline="0" noProof="0">
              <a:ln>
                <a:noFill/>
              </a:ln>
              <a:solidFill>
                <a:schemeClr val="accent1"/>
              </a:solidFill>
              <a:effectLst/>
              <a:uLnTx/>
              <a:uFillTx/>
            </a:endParaRPr>
          </a:p>
        </p:txBody>
      </p:sp>
      <p:sp>
        <p:nvSpPr>
          <p:cNvPr id="92" name="Rectangle 91">
            <a:extLst>
              <a:ext uri="{FF2B5EF4-FFF2-40B4-BE49-F238E27FC236}">
                <a16:creationId xmlns:a16="http://schemas.microsoft.com/office/drawing/2014/main" id="{4344325D-ABAA-F10D-5036-200F74A50758}"/>
              </a:ext>
            </a:extLst>
          </p:cNvPr>
          <p:cNvSpPr/>
          <p:nvPr userDrawn="1"/>
        </p:nvSpPr>
        <p:spPr bwMode="auto">
          <a:xfrm>
            <a:off x="398771" y="1800664"/>
            <a:ext cx="1003775" cy="499177"/>
          </a:xfrm>
          <a:prstGeom prst="rect">
            <a:avLst/>
          </a:prstGeom>
          <a:solidFill>
            <a:srgbClr val="FFFFFF"/>
          </a:solidFill>
          <a:ln w="6350" cap="flat" cmpd="sng" algn="ctr">
            <a:solidFill>
              <a:schemeClr val="accent5"/>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tx2"/>
                </a:solidFill>
                <a:effectLst/>
                <a:latin typeface="Arial" charset="0"/>
              </a:rPr>
              <a:t>#FFFFFF</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tx2"/>
                </a:solidFill>
                <a:latin typeface="Arial" charset="0"/>
              </a:rPr>
              <a:t>White</a:t>
            </a:r>
            <a:endParaRPr kumimoji="0" lang="en-GB" sz="1000" b="0" i="0" u="none" strike="noStrike" cap="none" normalizeH="0" baseline="0">
              <a:ln>
                <a:noFill/>
              </a:ln>
              <a:solidFill>
                <a:schemeClr val="tx2"/>
              </a:solidFill>
              <a:effectLst/>
              <a:latin typeface="Arial" charset="0"/>
            </a:endParaRPr>
          </a:p>
        </p:txBody>
      </p:sp>
      <p:sp>
        <p:nvSpPr>
          <p:cNvPr id="93" name="Rectangle 92">
            <a:extLst>
              <a:ext uri="{FF2B5EF4-FFF2-40B4-BE49-F238E27FC236}">
                <a16:creationId xmlns:a16="http://schemas.microsoft.com/office/drawing/2014/main" id="{32BD2446-6591-4B7A-DF11-346C4C34E666}"/>
              </a:ext>
            </a:extLst>
          </p:cNvPr>
          <p:cNvSpPr/>
          <p:nvPr userDrawn="1"/>
        </p:nvSpPr>
        <p:spPr bwMode="auto">
          <a:xfrm>
            <a:off x="1550304" y="1800664"/>
            <a:ext cx="1003775" cy="499177"/>
          </a:xfrm>
          <a:prstGeom prst="rect">
            <a:avLst/>
          </a:prstGeom>
          <a:solidFill>
            <a:srgbClr val="003781"/>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#003781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Allianz Blue</a:t>
            </a:r>
            <a:endParaRPr kumimoji="0" lang="en-GB" sz="1000" b="0" i="0" u="none" strike="noStrike" cap="none" normalizeH="0" baseline="0">
              <a:ln>
                <a:noFill/>
              </a:ln>
              <a:solidFill>
                <a:schemeClr val="bg1"/>
              </a:solidFill>
              <a:effectLst/>
              <a:latin typeface="Arial" charset="0"/>
            </a:endParaRPr>
          </a:p>
        </p:txBody>
      </p:sp>
      <p:sp>
        <p:nvSpPr>
          <p:cNvPr id="102" name="Rectangle 101">
            <a:extLst>
              <a:ext uri="{FF2B5EF4-FFF2-40B4-BE49-F238E27FC236}">
                <a16:creationId xmlns:a16="http://schemas.microsoft.com/office/drawing/2014/main" id="{D5F8715C-C13B-0B39-C3D4-C5DFF892592F}"/>
              </a:ext>
            </a:extLst>
          </p:cNvPr>
          <p:cNvSpPr/>
          <p:nvPr userDrawn="1"/>
        </p:nvSpPr>
        <p:spPr bwMode="auto">
          <a:xfrm>
            <a:off x="3853371" y="1800664"/>
            <a:ext cx="1003775" cy="499177"/>
          </a:xfrm>
          <a:prstGeom prst="rect">
            <a:avLst/>
          </a:prstGeom>
          <a:solidFill>
            <a:schemeClr val="tx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#003781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Allianz Blue</a:t>
            </a:r>
            <a:endParaRPr kumimoji="0" lang="en-GB" sz="1000" b="0" i="0" u="none" strike="noStrike" cap="none" normalizeH="0" baseline="0">
              <a:ln>
                <a:noFill/>
              </a:ln>
              <a:solidFill>
                <a:schemeClr val="bg1"/>
              </a:solidFill>
              <a:effectLst/>
              <a:latin typeface="Arial" charset="0"/>
            </a:endParaRPr>
          </a:p>
        </p:txBody>
      </p:sp>
      <p:sp>
        <p:nvSpPr>
          <p:cNvPr id="103" name="Rectangle 102">
            <a:extLst>
              <a:ext uri="{FF2B5EF4-FFF2-40B4-BE49-F238E27FC236}">
                <a16:creationId xmlns:a16="http://schemas.microsoft.com/office/drawing/2014/main" id="{EADFFE35-96B3-2056-1B42-545CEE59484F}"/>
              </a:ext>
            </a:extLst>
          </p:cNvPr>
          <p:cNvSpPr/>
          <p:nvPr userDrawn="1"/>
        </p:nvSpPr>
        <p:spPr bwMode="auto">
          <a:xfrm>
            <a:off x="5004904" y="1800664"/>
            <a:ext cx="1003775" cy="499177"/>
          </a:xfrm>
          <a:prstGeom prst="rect">
            <a:avLst/>
          </a:prstGeom>
          <a:solidFill>
            <a:srgbClr val="122B5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#122B54</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Dark blue</a:t>
            </a:r>
            <a:endParaRPr kumimoji="0" lang="en-GB" sz="1000" b="0" i="0" u="none" strike="noStrike" cap="none" normalizeH="0" baseline="0">
              <a:ln>
                <a:noFill/>
              </a:ln>
              <a:solidFill>
                <a:schemeClr val="bg1"/>
              </a:solidFill>
              <a:effectLst/>
              <a:latin typeface="Arial" charset="0"/>
            </a:endParaRPr>
          </a:p>
        </p:txBody>
      </p:sp>
      <p:sp>
        <p:nvSpPr>
          <p:cNvPr id="104" name="Rectangle 103">
            <a:extLst>
              <a:ext uri="{FF2B5EF4-FFF2-40B4-BE49-F238E27FC236}">
                <a16:creationId xmlns:a16="http://schemas.microsoft.com/office/drawing/2014/main" id="{E51A9C47-BF96-D1A3-41EF-AD6E6E8C1836}"/>
              </a:ext>
            </a:extLst>
          </p:cNvPr>
          <p:cNvSpPr/>
          <p:nvPr userDrawn="1"/>
        </p:nvSpPr>
        <p:spPr bwMode="auto">
          <a:xfrm>
            <a:off x="6156438" y="1800664"/>
            <a:ext cx="1003775" cy="499177"/>
          </a:xfrm>
          <a:prstGeom prst="rect">
            <a:avLst/>
          </a:prstGeom>
          <a:solidFill>
            <a:srgbClr val="00619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#006192</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1</a:t>
            </a:r>
            <a:endParaRPr kumimoji="0" lang="en-GB" sz="1000" b="0" i="0" u="none" strike="noStrike" cap="none" normalizeH="0" baseline="0">
              <a:ln>
                <a:noFill/>
              </a:ln>
              <a:solidFill>
                <a:schemeClr val="bg1"/>
              </a:solidFill>
              <a:effectLst/>
              <a:latin typeface="Arial" charset="0"/>
            </a:endParaRPr>
          </a:p>
        </p:txBody>
      </p:sp>
      <p:sp>
        <p:nvSpPr>
          <p:cNvPr id="105" name="Rectangle 104">
            <a:extLst>
              <a:ext uri="{FF2B5EF4-FFF2-40B4-BE49-F238E27FC236}">
                <a16:creationId xmlns:a16="http://schemas.microsoft.com/office/drawing/2014/main" id="{FA5DE89E-DC9C-1AF8-013B-BD88F91BEDA5}"/>
              </a:ext>
            </a:extLst>
          </p:cNvPr>
          <p:cNvSpPr/>
          <p:nvPr userDrawn="1"/>
        </p:nvSpPr>
        <p:spPr bwMode="auto">
          <a:xfrm>
            <a:off x="7307971" y="1800664"/>
            <a:ext cx="1003775" cy="499177"/>
          </a:xfrm>
          <a:prstGeom prst="rect">
            <a:avLst/>
          </a:prstGeom>
          <a:solidFill>
            <a:srgbClr val="007AB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#007AB3</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2</a:t>
            </a:r>
            <a:endParaRPr kumimoji="0" lang="en-GB" sz="1000" b="0" i="0" u="none" strike="noStrike" cap="none" normalizeH="0" baseline="0">
              <a:ln>
                <a:noFill/>
              </a:ln>
              <a:solidFill>
                <a:schemeClr val="bg1"/>
              </a:solidFill>
              <a:effectLst/>
              <a:latin typeface="Arial" charset="0"/>
            </a:endParaRPr>
          </a:p>
        </p:txBody>
      </p:sp>
      <p:sp>
        <p:nvSpPr>
          <p:cNvPr id="106" name="Rectangle 105">
            <a:extLst>
              <a:ext uri="{FF2B5EF4-FFF2-40B4-BE49-F238E27FC236}">
                <a16:creationId xmlns:a16="http://schemas.microsoft.com/office/drawing/2014/main" id="{59F201D2-1FF9-4C38-0DD7-5583A8C5B70F}"/>
              </a:ext>
            </a:extLst>
          </p:cNvPr>
          <p:cNvSpPr/>
          <p:nvPr userDrawn="1"/>
        </p:nvSpPr>
        <p:spPr bwMode="auto">
          <a:xfrm>
            <a:off x="8459504" y="1800664"/>
            <a:ext cx="1003775" cy="499177"/>
          </a:xfrm>
          <a:prstGeom prst="rect">
            <a:avLst/>
          </a:prstGeom>
          <a:solidFill>
            <a:srgbClr val="13A0D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#13A0D3</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3</a:t>
            </a:r>
            <a:endParaRPr kumimoji="0" lang="en-GB" sz="1000" b="0" i="0" u="none" strike="noStrike" cap="none" normalizeH="0" baseline="0">
              <a:ln>
                <a:noFill/>
              </a:ln>
              <a:solidFill>
                <a:schemeClr val="bg1"/>
              </a:solidFill>
              <a:effectLst/>
              <a:latin typeface="Arial" charset="0"/>
            </a:endParaRPr>
          </a:p>
        </p:txBody>
      </p:sp>
      <p:sp>
        <p:nvSpPr>
          <p:cNvPr id="107" name="Rectangle 106">
            <a:extLst>
              <a:ext uri="{FF2B5EF4-FFF2-40B4-BE49-F238E27FC236}">
                <a16:creationId xmlns:a16="http://schemas.microsoft.com/office/drawing/2014/main" id="{57907E1A-3214-5FAE-933B-05C18011CA98}"/>
              </a:ext>
            </a:extLst>
          </p:cNvPr>
          <p:cNvSpPr/>
          <p:nvPr userDrawn="1"/>
        </p:nvSpPr>
        <p:spPr bwMode="auto">
          <a:xfrm>
            <a:off x="9611038" y="1800664"/>
            <a:ext cx="1003775" cy="499177"/>
          </a:xfrm>
          <a:prstGeom prst="rect">
            <a:avLst/>
          </a:prstGeom>
          <a:solidFill>
            <a:srgbClr val="B5DAE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accent1"/>
                </a:solidFill>
                <a:effectLst/>
                <a:latin typeface="Arial" charset="0"/>
              </a:rPr>
              <a:t>#B5DAE6</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accent1"/>
                </a:solidFill>
                <a:latin typeface="Arial" charset="0"/>
              </a:rPr>
              <a:t>Blue 4</a:t>
            </a:r>
            <a:endParaRPr kumimoji="0" lang="en-GB" sz="1000" b="0" i="0" u="none" strike="noStrike" cap="none" normalizeH="0" baseline="0">
              <a:ln>
                <a:noFill/>
              </a:ln>
              <a:solidFill>
                <a:schemeClr val="accent1"/>
              </a:solidFill>
              <a:effectLst/>
              <a:latin typeface="Arial" charset="0"/>
            </a:endParaRPr>
          </a:p>
        </p:txBody>
      </p:sp>
      <p:sp>
        <p:nvSpPr>
          <p:cNvPr id="108" name="Rectangle 107">
            <a:extLst>
              <a:ext uri="{FF2B5EF4-FFF2-40B4-BE49-F238E27FC236}">
                <a16:creationId xmlns:a16="http://schemas.microsoft.com/office/drawing/2014/main" id="{B92184BC-B411-E073-6D69-3426D85F6E47}"/>
              </a:ext>
            </a:extLst>
          </p:cNvPr>
          <p:cNvSpPr/>
          <p:nvPr userDrawn="1"/>
        </p:nvSpPr>
        <p:spPr bwMode="auto">
          <a:xfrm>
            <a:off x="10762570" y="1800664"/>
            <a:ext cx="1003775" cy="499177"/>
          </a:xfrm>
          <a:prstGeom prst="rect">
            <a:avLst/>
          </a:prstGeom>
          <a:solidFill>
            <a:srgbClr val="DFEFF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accent1"/>
                </a:solidFill>
                <a:effectLst/>
                <a:latin typeface="Arial" charset="0"/>
              </a:rPr>
              <a:t>#DFEFF2</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accent1"/>
                </a:solidFill>
                <a:latin typeface="Arial" charset="0"/>
              </a:rPr>
              <a:t>Blue 5</a:t>
            </a:r>
            <a:endParaRPr kumimoji="0" lang="en-GB" sz="1000" b="0" i="0" u="none" strike="noStrike" cap="none" normalizeH="0" baseline="0">
              <a:ln>
                <a:noFill/>
              </a:ln>
              <a:solidFill>
                <a:schemeClr val="accent1"/>
              </a:solidFill>
              <a:effectLst/>
              <a:latin typeface="Arial" charset="0"/>
            </a:endParaRPr>
          </a:p>
        </p:txBody>
      </p:sp>
      <p:sp>
        <p:nvSpPr>
          <p:cNvPr id="122" name="Textfeld 5">
            <a:extLst>
              <a:ext uri="{FF2B5EF4-FFF2-40B4-BE49-F238E27FC236}">
                <a16:creationId xmlns:a16="http://schemas.microsoft.com/office/drawing/2014/main" id="{9DD1E28A-616B-DF22-E879-1A06B6CBB879}"/>
              </a:ext>
            </a:extLst>
          </p:cNvPr>
          <p:cNvSpPr txBox="1"/>
          <p:nvPr userDrawn="1"/>
        </p:nvSpPr>
        <p:spPr bwMode="gray">
          <a:xfrm>
            <a:off x="395926" y="6462228"/>
            <a:ext cx="3744748" cy="138499"/>
          </a:xfrm>
          <a:prstGeom prst="rect">
            <a:avLst/>
          </a:prstGeom>
          <a:noFill/>
        </p:spPr>
        <p:txBody>
          <a:bodyPr wrap="square" lIns="0" tIns="0" rIns="0" bIns="0" rtlCol="0">
            <a:spAutoFit/>
          </a:bodyPr>
          <a:lstStyle/>
          <a:p>
            <a:pPr algn="l"/>
            <a:r>
              <a:rPr lang="en-GB" sz="900" b="1" i="0" kern="1200" baseline="0" noProof="0">
                <a:solidFill>
                  <a:srgbClr val="F62459"/>
                </a:solidFill>
                <a:latin typeface="Arial" panose="020B0604020202020204" pitchFamily="34" charset="0"/>
                <a:ea typeface="Allianz Sans" pitchFamily="50" charset="0"/>
                <a:cs typeface="+mn-cs"/>
              </a:rPr>
              <a:t>Note: </a:t>
            </a:r>
            <a:r>
              <a:rPr lang="en-GB" sz="900" kern="1200" baseline="0" noProof="0">
                <a:solidFill>
                  <a:srgbClr val="F62459"/>
                </a:solidFill>
                <a:latin typeface="Arial" panose="020B0604020202020204" pitchFamily="34" charset="0"/>
                <a:ea typeface="Allianz Sans" pitchFamily="50" charset="0"/>
                <a:cs typeface="+mn-cs"/>
              </a:rPr>
              <a:t>Please do not use this slide in your presentation. </a:t>
            </a:r>
            <a:endParaRPr lang="en-GB" sz="900" kern="1200" baseline="0" noProof="0">
              <a:solidFill>
                <a:sysClr val="windowText" lastClr="000000"/>
              </a:solidFill>
              <a:latin typeface="Arial" panose="020B0604020202020204" pitchFamily="34" charset="0"/>
              <a:ea typeface="Allianz Sans" pitchFamily="50" charset="0"/>
              <a:cs typeface="+mn-cs"/>
            </a:endParaRPr>
          </a:p>
        </p:txBody>
      </p:sp>
      <p:sp>
        <p:nvSpPr>
          <p:cNvPr id="3" name="Textfeld 5">
            <a:extLst>
              <a:ext uri="{FF2B5EF4-FFF2-40B4-BE49-F238E27FC236}">
                <a16:creationId xmlns:a16="http://schemas.microsoft.com/office/drawing/2014/main" id="{8F31C3B4-E3DD-C457-2612-DFD87DF8196A}"/>
              </a:ext>
            </a:extLst>
          </p:cNvPr>
          <p:cNvSpPr txBox="1"/>
          <p:nvPr userDrawn="1"/>
        </p:nvSpPr>
        <p:spPr bwMode="gray">
          <a:xfrm>
            <a:off x="7316937" y="5441594"/>
            <a:ext cx="2133764" cy="647554"/>
          </a:xfrm>
          <a:prstGeom prst="rect">
            <a:avLst/>
          </a:prstGeom>
        </p:spPr>
        <p:txBody>
          <a:bodyPr wrap="square" lIns="0" tIns="0" rIns="0" bIns="0">
            <a:noAutofit/>
          </a:bodyPr>
          <a:lstStyle>
            <a:defPPr>
              <a:defRPr lang="de-DE"/>
            </a:defPPr>
            <a:lvl1pPr defTabSz="1219170">
              <a:lnSpc>
                <a:spcPct val="120000"/>
              </a:lnSpc>
              <a:spcBef>
                <a:spcPts val="0"/>
              </a:spcBef>
              <a:spcAft>
                <a:spcPts val="0"/>
              </a:spcAft>
              <a:defRPr sz="900" kern="1200">
                <a:solidFill>
                  <a:schemeClr val="tx2"/>
                </a:solidFill>
                <a:ea typeface="Allianz Sans" pitchFamily="50" charset="0"/>
              </a:defRPr>
            </a:lvl1pPr>
          </a:lstStyle>
          <a:p>
            <a:pPr lvl="0"/>
            <a:r>
              <a:rPr lang="en-GB"/>
              <a:t>Shades are allowed in 5% increments of full colours (except Allianz Blue).</a:t>
            </a:r>
            <a:endParaRPr lang="en-GB" noProof="0"/>
          </a:p>
        </p:txBody>
      </p:sp>
      <p:sp>
        <p:nvSpPr>
          <p:cNvPr id="21" name="Eckige Klammer links/rechts 1">
            <a:extLst>
              <a:ext uri="{FF2B5EF4-FFF2-40B4-BE49-F238E27FC236}">
                <a16:creationId xmlns:a16="http://schemas.microsoft.com/office/drawing/2014/main" id="{EF43571F-8164-1BCF-BC56-608125993194}"/>
              </a:ext>
            </a:extLst>
          </p:cNvPr>
          <p:cNvSpPr/>
          <p:nvPr userDrawn="1"/>
        </p:nvSpPr>
        <p:spPr bwMode="gray">
          <a:xfrm rot="16200000">
            <a:off x="10435394" y="250807"/>
            <a:ext cx="514738" cy="2163450"/>
          </a:xfrm>
          <a:prstGeom prst="bracketPair">
            <a:avLst>
              <a:gd name="adj" fmla="val 0"/>
            </a:avLst>
          </a:prstGeom>
          <a:noFill/>
          <a:ln w="28575" cap="flat" cmpd="sng" algn="ctr">
            <a:solidFill>
              <a:srgbClr val="F62459"/>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a:solidFill>
                  <a:srgbClr val="F62459"/>
                </a:solidFill>
              </a:rPr>
              <a:t>Save a presentation as pdf:</a:t>
            </a:r>
            <a:br>
              <a:rPr lang="en-GB" sz="1200" b="1">
                <a:solidFill>
                  <a:srgbClr val="F62459"/>
                </a:solidFill>
              </a:rPr>
            </a:br>
            <a:r>
              <a:rPr lang="en-GB" sz="1200" b="1">
                <a:solidFill>
                  <a:srgbClr val="F62459"/>
                </a:solidFill>
              </a:rPr>
              <a:t>File &gt; Save as &gt; type .pdf</a:t>
            </a:r>
          </a:p>
        </p:txBody>
      </p:sp>
      <p:sp>
        <p:nvSpPr>
          <p:cNvPr id="14" name="Freeform: Shape 13">
            <a:extLst>
              <a:ext uri="{FF2B5EF4-FFF2-40B4-BE49-F238E27FC236}">
                <a16:creationId xmlns:a16="http://schemas.microsoft.com/office/drawing/2014/main" id="{039B6831-2180-18A9-8985-F08E5B962F4B}"/>
              </a:ext>
            </a:extLst>
          </p:cNvPr>
          <p:cNvSpPr>
            <a:spLocks noChangeAspect="1"/>
          </p:cNvSpPr>
          <p:nvPr userDrawn="1"/>
        </p:nvSpPr>
        <p:spPr>
          <a:xfrm rot="21000000">
            <a:off x="7354420" y="-77815"/>
            <a:ext cx="1302958" cy="1164268"/>
          </a:xfrm>
          <a:custGeom>
            <a:avLst/>
            <a:gdLst>
              <a:gd name="connsiteX0" fmla="*/ 315789 w 1620000"/>
              <a:gd name="connsiteY0" fmla="*/ 0 h 1447563"/>
              <a:gd name="connsiteX1" fmla="*/ 1494204 w 1620000"/>
              <a:gd name="connsiteY1" fmla="*/ 207787 h 1447563"/>
              <a:gd name="connsiteX2" fmla="*/ 1556346 w 1620000"/>
              <a:gd name="connsiteY2" fmla="*/ 322274 h 1447563"/>
              <a:gd name="connsiteX3" fmla="*/ 1620000 w 1620000"/>
              <a:gd name="connsiteY3" fmla="*/ 637563 h 1447563"/>
              <a:gd name="connsiteX4" fmla="*/ 810000 w 1620000"/>
              <a:gd name="connsiteY4" fmla="*/ 1447563 h 1447563"/>
              <a:gd name="connsiteX5" fmla="*/ 0 w 1620000"/>
              <a:gd name="connsiteY5" fmla="*/ 637563 h 1447563"/>
              <a:gd name="connsiteX6" fmla="*/ 237243 w 1620000"/>
              <a:gd name="connsiteY6" fmla="*/ 64806 h 144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000" h="1447563">
                <a:moveTo>
                  <a:pt x="315789" y="0"/>
                </a:moveTo>
                <a:lnTo>
                  <a:pt x="1494204" y="207787"/>
                </a:lnTo>
                <a:lnTo>
                  <a:pt x="1556346" y="322274"/>
                </a:lnTo>
                <a:cubicBezTo>
                  <a:pt x="1597334" y="419181"/>
                  <a:pt x="1620000" y="525725"/>
                  <a:pt x="1620000" y="637563"/>
                </a:cubicBezTo>
                <a:cubicBezTo>
                  <a:pt x="1620000" y="1084914"/>
                  <a:pt x="1257351" y="1447563"/>
                  <a:pt x="810000" y="1447563"/>
                </a:cubicBezTo>
                <a:cubicBezTo>
                  <a:pt x="362649" y="1447563"/>
                  <a:pt x="0" y="1084914"/>
                  <a:pt x="0" y="637563"/>
                </a:cubicBezTo>
                <a:cubicBezTo>
                  <a:pt x="0" y="413888"/>
                  <a:pt x="90662" y="211388"/>
                  <a:pt x="237243" y="6480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400" b="1" i="0" u="none" strike="noStrike">
                <a:solidFill>
                  <a:schemeClr val="bg1"/>
                </a:solidFill>
              </a:rPr>
              <a:t>Promotional</a:t>
            </a:r>
            <a:br>
              <a:rPr lang="en-US" sz="1400" b="1" i="0" u="none" strike="noStrike">
                <a:solidFill>
                  <a:schemeClr val="bg1"/>
                </a:solidFill>
              </a:rPr>
            </a:br>
            <a:r>
              <a:rPr lang="en-US" sz="1400" b="1" i="0" u="none" strike="noStrike">
                <a:solidFill>
                  <a:schemeClr val="bg1"/>
                </a:solidFill>
              </a:rPr>
              <a:t>element</a:t>
            </a:r>
          </a:p>
        </p:txBody>
      </p:sp>
    </p:spTree>
    <p:extLst>
      <p:ext uri="{BB962C8B-B14F-4D97-AF65-F5344CB8AC3E}">
        <p14:creationId xmlns:p14="http://schemas.microsoft.com/office/powerpoint/2010/main" val="384426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Blue 4">
    <p:bg>
      <p:bgPr>
        <a:solidFill>
          <a:schemeClr val="accent4"/>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bg1"/>
                </a:solidFill>
              </a:defRPr>
            </a:lvl1pPr>
          </a:lstStyle>
          <a:p>
            <a:pPr lvl="0"/>
            <a:r>
              <a:rPr lang="en-GB"/>
              <a:t>Mastertextformat bearbeiten</a:t>
            </a:r>
          </a:p>
        </p:txBody>
      </p:sp>
      <p:sp>
        <p:nvSpPr>
          <p:cNvPr id="11" name="Subtitle">
            <a:extLst>
              <a:ext uri="{FF2B5EF4-FFF2-40B4-BE49-F238E27FC236}">
                <a16:creationId xmlns:a16="http://schemas.microsoft.com/office/drawing/2014/main" id="{81C62652-483B-608F-4D60-5089DDC03F61}"/>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bg1"/>
                </a:solidFill>
              </a:defRPr>
            </a:lvl1pPr>
          </a:lstStyle>
          <a:p>
            <a:pPr marL="180000" lvl="0" indent="-180000">
              <a:lnSpc>
                <a:spcPct val="90000"/>
              </a:lnSpc>
              <a:spcBef>
                <a:spcPts val="0"/>
              </a:spcBef>
              <a:spcAft>
                <a:spcPts val="0"/>
              </a:spcAft>
            </a:pPr>
            <a:r>
              <a:rPr lang="en-GB"/>
              <a:t>Subtitle</a:t>
            </a:r>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bg1"/>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bg1"/>
                </a:solidFill>
              </a:defRPr>
            </a:lvl1pPr>
          </a:lstStyle>
          <a:p>
            <a:pPr lvl="0"/>
            <a:r>
              <a:rPr lang="en-GB" noProof="0"/>
              <a:t>Date of the presentation</a:t>
            </a:r>
          </a:p>
        </p:txBody>
      </p:sp>
    </p:spTree>
    <p:extLst>
      <p:ext uri="{BB962C8B-B14F-4D97-AF65-F5344CB8AC3E}">
        <p14:creationId xmlns:p14="http://schemas.microsoft.com/office/powerpoint/2010/main" val="33874871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tx2"/>
                </a:solidFill>
              </a:defRPr>
            </a:lvl1pPr>
          </a:lstStyle>
          <a:p>
            <a:pPr lvl="0"/>
            <a:r>
              <a:rPr lang="en-GB"/>
              <a:t>Mastertextformat bearbeiten</a:t>
            </a:r>
          </a:p>
        </p:txBody>
      </p:sp>
      <p:sp>
        <p:nvSpPr>
          <p:cNvPr id="11" name="Subtitle">
            <a:extLst>
              <a:ext uri="{FF2B5EF4-FFF2-40B4-BE49-F238E27FC236}">
                <a16:creationId xmlns:a16="http://schemas.microsoft.com/office/drawing/2014/main" id="{81C62652-483B-608F-4D60-5089DDC03F61}"/>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tx2"/>
                </a:solidFill>
              </a:defRPr>
            </a:lvl1pPr>
          </a:lstStyle>
          <a:p>
            <a:pPr marL="180000" lvl="0" indent="-180000">
              <a:lnSpc>
                <a:spcPct val="90000"/>
              </a:lnSpc>
              <a:spcBef>
                <a:spcPts val="0"/>
              </a:spcBef>
              <a:spcAft>
                <a:spcPts val="0"/>
              </a:spcAft>
            </a:pPr>
            <a:r>
              <a:rPr lang="en-GB"/>
              <a:t>Subtitle</a:t>
            </a:r>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tx2"/>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2639807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with Lis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53BF1947-BCB9-4D68-8D07-67AB42E77EFF}"/>
              </a:ext>
            </a:extLst>
          </p:cNvPr>
          <p:cNvSpPr>
            <a:spLocks noGrp="1"/>
          </p:cNvSpPr>
          <p:nvPr>
            <p:ph type="title" hasCustomPrompt="1"/>
          </p:nvPr>
        </p:nvSpPr>
        <p:spPr/>
        <p:txBody>
          <a:bodyPr/>
          <a:lstStyle/>
          <a:p>
            <a:r>
              <a:rPr lang="en-GB"/>
              <a:t>Mastertitelformat bearbeiten</a:t>
            </a:r>
          </a:p>
        </p:txBody>
      </p:sp>
      <p:sp>
        <p:nvSpPr>
          <p:cNvPr id="4" name="Content"/>
          <p:cNvSpPr>
            <a:spLocks noGrp="1"/>
          </p:cNvSpPr>
          <p:nvPr>
            <p:ph sz="quarter" idx="21" hasCustomPrompt="1"/>
          </p:nvPr>
        </p:nvSpPr>
        <p:spPr bwMode="gray">
          <a:xfrm>
            <a:off x="398770" y="2368800"/>
            <a:ext cx="11369353" cy="3794400"/>
          </a:xfrm>
        </p:spPr>
        <p:txBody>
          <a:bodyPr/>
          <a:lstStyle>
            <a:lvl1pPr marL="405851" indent="-405851">
              <a:buFont typeface="+mj-lt"/>
              <a:buAutoNum type="arabicPeriod"/>
              <a:tabLst/>
              <a:defRPr/>
            </a:lvl1pPr>
          </a:lstStyle>
          <a:p>
            <a:pPr lvl="0"/>
            <a:r>
              <a:rPr lang="en-GB" noProof="0"/>
              <a:t>Subchapter title (12 </a:t>
            </a:r>
            <a:r>
              <a:rPr lang="en-GB" noProof="0" err="1"/>
              <a:t>pt</a:t>
            </a:r>
            <a:r>
              <a:rPr lang="en-GB" noProof="0"/>
              <a:t>)</a:t>
            </a:r>
          </a:p>
          <a:p>
            <a:pPr lvl="0"/>
            <a:r>
              <a:rPr lang="en-GB" noProof="0" err="1"/>
              <a:t>Tempor</a:t>
            </a:r>
            <a:r>
              <a:rPr lang="en-GB" noProof="0"/>
              <a:t> cum </a:t>
            </a:r>
            <a:r>
              <a:rPr lang="en-GB" noProof="0" err="1"/>
              <a:t>soluta</a:t>
            </a:r>
            <a:r>
              <a:rPr lang="en-GB" noProof="0"/>
              <a:t> </a:t>
            </a:r>
            <a:r>
              <a:rPr lang="en-GB" noProof="0" err="1"/>
              <a:t>nobis</a:t>
            </a:r>
            <a:r>
              <a:rPr lang="en-GB" noProof="0"/>
              <a:t> </a:t>
            </a:r>
            <a:r>
              <a:rPr lang="en-GB" noProof="0" err="1"/>
              <a:t>eleifend</a:t>
            </a:r>
            <a:endParaRPr lang="en-GB" noProof="0"/>
          </a:p>
          <a:p>
            <a:pPr lvl="0"/>
            <a:r>
              <a:rPr lang="en-GB" noProof="0"/>
              <a:t>Vero </a:t>
            </a:r>
            <a:r>
              <a:rPr lang="en-GB" noProof="0" err="1"/>
              <a:t>eros</a:t>
            </a:r>
            <a:r>
              <a:rPr lang="en-GB" noProof="0"/>
              <a:t> et </a:t>
            </a:r>
            <a:r>
              <a:rPr lang="en-GB" noProof="0" err="1"/>
              <a:t>accumsan</a:t>
            </a:r>
            <a:r>
              <a:rPr lang="en-GB" noProof="0"/>
              <a:t> et </a:t>
            </a:r>
            <a:r>
              <a:rPr lang="en-GB" noProof="0" err="1"/>
              <a:t>iusto</a:t>
            </a:r>
            <a:endParaRPr lang="en-GB" noProof="0"/>
          </a:p>
          <a:p>
            <a:pPr lvl="0"/>
            <a:r>
              <a:rPr lang="en-GB" noProof="0" err="1"/>
              <a:t>Euismod</a:t>
            </a:r>
            <a:r>
              <a:rPr lang="en-GB" noProof="0"/>
              <a:t> </a:t>
            </a:r>
            <a:r>
              <a:rPr lang="en-GB" noProof="0" err="1"/>
              <a:t>tincidunt</a:t>
            </a:r>
            <a:r>
              <a:rPr lang="en-GB" noProof="0"/>
              <a:t> </a:t>
            </a:r>
            <a:r>
              <a:rPr lang="en-GB" noProof="0" err="1"/>
              <a:t>ut</a:t>
            </a:r>
            <a:r>
              <a:rPr lang="en-GB" noProof="0"/>
              <a:t> </a:t>
            </a:r>
            <a:r>
              <a:rPr lang="en-GB" noProof="0" err="1"/>
              <a:t>laoreet</a:t>
            </a:r>
            <a:endParaRPr lang="en-GB" noProof="0"/>
          </a:p>
          <a:p>
            <a:pPr lvl="0"/>
            <a:r>
              <a:rPr lang="en-GB" noProof="0" err="1"/>
              <a:t>Mirum</a:t>
            </a:r>
            <a:r>
              <a:rPr lang="en-GB" noProof="0"/>
              <a:t> </a:t>
            </a:r>
            <a:r>
              <a:rPr lang="en-GB" noProof="0" err="1"/>
              <a:t>est</a:t>
            </a:r>
            <a:r>
              <a:rPr lang="en-GB" noProof="0"/>
              <a:t> </a:t>
            </a:r>
            <a:r>
              <a:rPr lang="en-GB" noProof="0" err="1"/>
              <a:t>notare</a:t>
            </a:r>
            <a:r>
              <a:rPr lang="en-GB" noProof="0"/>
              <a:t> quam </a:t>
            </a:r>
            <a:r>
              <a:rPr lang="en-GB" noProof="0" err="1"/>
              <a:t>littera</a:t>
            </a:r>
            <a:r>
              <a:rPr lang="en-GB" noProof="0"/>
              <a:t> </a:t>
            </a:r>
            <a:r>
              <a:rPr lang="en-GB" noProof="0" err="1"/>
              <a:t>gothica</a:t>
            </a:r>
            <a:endParaRPr lang="en-GB" noProof="0"/>
          </a:p>
          <a:p>
            <a:pPr lvl="0"/>
            <a:r>
              <a:rPr lang="en-GB" noProof="0" err="1"/>
              <a:t>Tempor</a:t>
            </a:r>
            <a:r>
              <a:rPr lang="en-GB" noProof="0"/>
              <a:t> cum </a:t>
            </a:r>
            <a:r>
              <a:rPr lang="en-GB" noProof="0" err="1"/>
              <a:t>soluta</a:t>
            </a:r>
            <a:r>
              <a:rPr lang="en-GB" noProof="0"/>
              <a:t> </a:t>
            </a:r>
            <a:r>
              <a:rPr lang="en-GB" noProof="0" err="1"/>
              <a:t>nobis</a:t>
            </a:r>
            <a:r>
              <a:rPr lang="en-GB" noProof="0"/>
              <a:t> </a:t>
            </a:r>
            <a:r>
              <a:rPr lang="en-GB" noProof="0" err="1"/>
              <a:t>eleifend</a:t>
            </a:r>
            <a:endParaRPr lang="en-GB" noProof="0"/>
          </a:p>
          <a:p>
            <a:pPr lvl="0"/>
            <a:r>
              <a:rPr lang="en-GB" noProof="0"/>
              <a:t>Vero </a:t>
            </a:r>
            <a:r>
              <a:rPr lang="en-GB" noProof="0" err="1"/>
              <a:t>eros</a:t>
            </a:r>
            <a:r>
              <a:rPr lang="en-GB" noProof="0"/>
              <a:t> et </a:t>
            </a:r>
            <a:r>
              <a:rPr lang="en-GB" noProof="0" err="1"/>
              <a:t>accumsan</a:t>
            </a:r>
            <a:r>
              <a:rPr lang="en-GB" noProof="0"/>
              <a:t> et </a:t>
            </a:r>
            <a:r>
              <a:rPr lang="en-GB" noProof="0" err="1"/>
              <a:t>iusto</a:t>
            </a:r>
            <a:endParaRPr lang="en-GB" noProof="0"/>
          </a:p>
          <a:p>
            <a:pPr lvl="0"/>
            <a:r>
              <a:rPr lang="en-GB" noProof="0" err="1"/>
              <a:t>Euismod</a:t>
            </a:r>
            <a:r>
              <a:rPr lang="en-GB" noProof="0"/>
              <a:t> </a:t>
            </a:r>
            <a:r>
              <a:rPr lang="en-GB" noProof="0" err="1"/>
              <a:t>tincidunt</a:t>
            </a:r>
            <a:r>
              <a:rPr lang="en-GB" noProof="0"/>
              <a:t> </a:t>
            </a:r>
            <a:r>
              <a:rPr lang="en-GB" noProof="0" err="1"/>
              <a:t>ut</a:t>
            </a:r>
            <a:r>
              <a:rPr lang="en-GB" noProof="0"/>
              <a:t> </a:t>
            </a:r>
            <a:r>
              <a:rPr lang="en-GB" noProof="0" err="1"/>
              <a:t>laoreet</a:t>
            </a:r>
            <a:endParaRPr lang="en-GB" noProof="0"/>
          </a:p>
          <a:p>
            <a:pPr lvl="0"/>
            <a:r>
              <a:rPr lang="en-GB" noProof="0" err="1"/>
              <a:t>Mirum</a:t>
            </a:r>
            <a:r>
              <a:rPr lang="en-GB" noProof="0"/>
              <a:t> </a:t>
            </a:r>
            <a:r>
              <a:rPr lang="en-GB" noProof="0" err="1"/>
              <a:t>est</a:t>
            </a:r>
            <a:r>
              <a:rPr lang="en-GB" noProof="0"/>
              <a:t> </a:t>
            </a:r>
            <a:r>
              <a:rPr lang="en-GB" noProof="0" err="1"/>
              <a:t>notare</a:t>
            </a:r>
            <a:r>
              <a:rPr lang="en-GB" noProof="0"/>
              <a:t> quam </a:t>
            </a:r>
            <a:r>
              <a:rPr lang="en-GB" noProof="0" err="1"/>
              <a:t>littera</a:t>
            </a:r>
            <a:r>
              <a:rPr lang="en-GB" noProof="0"/>
              <a:t> </a:t>
            </a:r>
            <a:r>
              <a:rPr lang="en-GB" noProof="0" err="1"/>
              <a:t>gothica</a:t>
            </a:r>
            <a:endParaRPr lang="en-GB" noProof="0"/>
          </a:p>
          <a:p>
            <a:pPr lvl="0"/>
            <a:r>
              <a:rPr lang="en-GB" noProof="0" err="1"/>
              <a:t>Tempor</a:t>
            </a:r>
            <a:r>
              <a:rPr lang="en-GB" noProof="0"/>
              <a:t> cum </a:t>
            </a:r>
            <a:r>
              <a:rPr lang="en-GB" noProof="0" err="1"/>
              <a:t>soluta</a:t>
            </a:r>
            <a:r>
              <a:rPr lang="en-GB" noProof="0"/>
              <a:t> </a:t>
            </a:r>
            <a:r>
              <a:rPr lang="en-GB" noProof="0" err="1"/>
              <a:t>nobis</a:t>
            </a:r>
            <a:r>
              <a:rPr lang="en-GB" noProof="0"/>
              <a:t> </a:t>
            </a:r>
            <a:r>
              <a:rPr lang="en-GB" noProof="0" err="1"/>
              <a:t>eleifend</a:t>
            </a:r>
            <a:endParaRPr lang="en-GB" noProof="0"/>
          </a:p>
        </p:txBody>
      </p:sp>
    </p:spTree>
    <p:extLst>
      <p:ext uri="{BB962C8B-B14F-4D97-AF65-F5344CB8AC3E}">
        <p14:creationId xmlns:p14="http://schemas.microsoft.com/office/powerpoint/2010/main" val="250778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Introduction">
    <p:spTree>
      <p:nvGrpSpPr>
        <p:cNvPr id="1" name=""/>
        <p:cNvGrpSpPr/>
        <p:nvPr/>
      </p:nvGrpSpPr>
      <p:grpSpPr>
        <a:xfrm>
          <a:off x="0" y="0"/>
          <a:ext cx="0" cy="0"/>
          <a:chOff x="0" y="0"/>
          <a:chExt cx="0" cy="0"/>
        </a:xfrm>
      </p:grpSpPr>
      <p:sp>
        <p:nvSpPr>
          <p:cNvPr id="6" name="Key Visual" descr="Picture shows Allianz Global Investors company building">
            <a:extLst>
              <a:ext uri="{FF2B5EF4-FFF2-40B4-BE49-F238E27FC236}">
                <a16:creationId xmlns:a16="http://schemas.microsoft.com/office/drawing/2014/main" id="{71CF3324-74E9-356D-AB18-5FC525D6A9C8}"/>
              </a:ext>
            </a:extLst>
          </p:cNvPr>
          <p:cNvSpPr/>
          <p:nvPr userDrawn="1"/>
        </p:nvSpPr>
        <p:spPr bwMode="gray">
          <a:xfrm>
            <a:off x="5148000" y="0"/>
            <a:ext cx="7044000" cy="4967287"/>
          </a:xfrm>
          <a:prstGeom prst="rect">
            <a:avLst/>
          </a:prstGeom>
          <a:blipFill>
            <a:blip r:embed="rId2"/>
            <a:srcRect/>
            <a:stretch>
              <a:fillRect l="-2910" r="-2910"/>
            </a:stretch>
          </a:blip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l"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200" b="0" i="0" u="none" strike="noStrike" cap="none" normalizeH="0" baseline="0" err="1">
              <a:ln>
                <a:noFill/>
              </a:ln>
              <a:solidFill>
                <a:schemeClr val="bg1"/>
              </a:solidFill>
              <a:effectLst/>
              <a:latin typeface="Arial" charset="0"/>
            </a:endParaRPr>
          </a:p>
        </p:txBody>
      </p:sp>
      <p:sp>
        <p:nvSpPr>
          <p:cNvPr id="9" name="Logo Allianz Global Investors">
            <a:extLst>
              <a:ext uri="{FF2B5EF4-FFF2-40B4-BE49-F238E27FC236}">
                <a16:creationId xmlns:a16="http://schemas.microsoft.com/office/drawing/2014/main" id="{45A6BDDA-1805-AC38-E5A4-749C6D04E064}"/>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a:latin typeface="Arial" panose="020B0604020202020204" pitchFamily="34" charset="0"/>
            </a:endParaRPr>
          </a:p>
        </p:txBody>
      </p:sp>
      <p:sp>
        <p:nvSpPr>
          <p:cNvPr id="2" name="Number">
            <a:extLst>
              <a:ext uri="{FF2B5EF4-FFF2-40B4-BE49-F238E27FC236}">
                <a16:creationId xmlns:a16="http://schemas.microsoft.com/office/drawing/2014/main" id="{18BAEDCC-6A69-47FD-66BC-D692B173A3F9}"/>
              </a:ext>
            </a:extLst>
          </p:cNvPr>
          <p:cNvSpPr>
            <a:spLocks noGrp="1"/>
          </p:cNvSpPr>
          <p:nvPr>
            <p:ph type="body" idx="1" hasCustomPrompt="1"/>
          </p:nvPr>
        </p:nvSpPr>
        <p:spPr bwMode="gray">
          <a:xfrm>
            <a:off x="400667" y="366523"/>
            <a:ext cx="4350272"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a:t>01</a:t>
            </a:r>
          </a:p>
        </p:txBody>
      </p:sp>
      <p:sp>
        <p:nvSpPr>
          <p:cNvPr id="4" name="Subtitle">
            <a:extLst>
              <a:ext uri="{FF2B5EF4-FFF2-40B4-BE49-F238E27FC236}">
                <a16:creationId xmlns:a16="http://schemas.microsoft.com/office/drawing/2014/main" id="{1FF5FD7E-9482-9A2A-FD7E-0C7957A50D62}"/>
              </a:ext>
            </a:extLst>
          </p:cNvPr>
          <p:cNvSpPr>
            <a:spLocks noGrp="1"/>
          </p:cNvSpPr>
          <p:nvPr>
            <p:ph type="body" sz="quarter" idx="11" hasCustomPrompt="1"/>
          </p:nvPr>
        </p:nvSpPr>
        <p:spPr bwMode="gray">
          <a:xfrm>
            <a:off x="394677" y="4751842"/>
            <a:ext cx="4349711" cy="215444"/>
          </a:xfrm>
        </p:spPr>
        <p:txBody>
          <a:bodyPr anchor="b">
            <a:spAutoFit/>
          </a:bodyPr>
          <a:lstStyle>
            <a:lvl1pPr marL="0" indent="0">
              <a:spcBef>
                <a:spcPts val="0"/>
              </a:spcBef>
              <a:spcAft>
                <a:spcPts val="0"/>
              </a:spcAft>
              <a:buFont typeface="Arial" panose="020B0604020202020204" pitchFamily="34" charset="0"/>
              <a:buNone/>
              <a:defRPr sz="1400">
                <a:solidFill>
                  <a:schemeClr val="tx2"/>
                </a:solidFill>
              </a:defRPr>
            </a:lvl1pPr>
            <a:lvl2pPr marL="184150" indent="0">
              <a:buNone/>
              <a:defRPr/>
            </a:lvl2pPr>
            <a:lvl3pPr marL="360362" indent="0">
              <a:buNone/>
              <a:defRPr/>
            </a:lvl3pPr>
            <a:lvl4pPr marL="539750" indent="0">
              <a:buNone/>
              <a:defRPr/>
            </a:lvl4pPr>
            <a:lvl5pPr marL="720725" indent="0">
              <a:buNone/>
              <a:defRPr/>
            </a:lvl5pPr>
          </a:lstStyle>
          <a:p>
            <a:pPr lvl="0"/>
            <a:r>
              <a:rPr lang="en-GB" noProof="0"/>
              <a:t>Subtitle</a:t>
            </a:r>
          </a:p>
        </p:txBody>
      </p:sp>
      <p:sp>
        <p:nvSpPr>
          <p:cNvPr id="5" name="Title">
            <a:extLst>
              <a:ext uri="{FF2B5EF4-FFF2-40B4-BE49-F238E27FC236}">
                <a16:creationId xmlns:a16="http://schemas.microsoft.com/office/drawing/2014/main" id="{716249B5-5A2A-CF2B-A878-6F448EDABA2B}"/>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a:t>Name of chapter     </a:t>
            </a:r>
            <a:br>
              <a:rPr lang="en-GB" noProof="0"/>
            </a:br>
            <a:r>
              <a:rPr lang="en-GB" noProof="0"/>
              <a:t>(44 </a:t>
            </a:r>
            <a:r>
              <a:rPr lang="en-GB" noProof="0" err="1"/>
              <a:t>pt</a:t>
            </a:r>
            <a:r>
              <a:rPr lang="en-GB" noProof="0"/>
              <a:t>)</a:t>
            </a:r>
          </a:p>
        </p:txBody>
      </p:sp>
    </p:spTree>
    <p:extLst>
      <p:ext uri="{BB962C8B-B14F-4D97-AF65-F5344CB8AC3E}">
        <p14:creationId xmlns:p14="http://schemas.microsoft.com/office/powerpoint/2010/main" val="40222703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Logo Allianz Global Investors">
            <a:extLst>
              <a:ext uri="{C183D7F6-B498-43B3-948B-1728B52AA6E4}">
                <adec:decorative xmlns:adec="http://schemas.microsoft.com/office/drawing/2017/decorative" val="1"/>
              </a:ext>
            </a:extLst>
          </p:cNvPr>
          <p:cNvSpPr>
            <a:spLocks noChangeAspect="1" noEditPoints="1"/>
          </p:cNvSpPr>
          <p:nvPr/>
        </p:nvSpPr>
        <p:spPr bwMode="gray">
          <a:xfrm>
            <a:off x="10747126"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latin typeface="Arial" panose="020B0604020202020204" pitchFamily="34" charset="0"/>
            </a:endParaRPr>
          </a:p>
        </p:txBody>
      </p:sp>
      <p:sp>
        <p:nvSpPr>
          <p:cNvPr id="1026" name="Headline">
            <a:extLst>
              <a:ext uri="{C183D7F6-B498-43B3-948B-1728B52AA6E4}">
                <adec:decorative xmlns:adec="http://schemas.microsoft.com/office/drawing/2017/decorative" val="0"/>
              </a:ext>
            </a:extLst>
          </p:cNvPr>
          <p:cNvSpPr>
            <a:spLocks noGrp="1" noChangeArrowheads="1"/>
          </p:cNvSpPr>
          <p:nvPr>
            <p:ph type="title"/>
          </p:nvPr>
        </p:nvSpPr>
        <p:spPr bwMode="auto">
          <a:xfrm>
            <a:off x="395926" y="637185"/>
            <a:ext cx="9944006" cy="7915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Main slide heading appears here</a:t>
            </a:r>
            <a:br>
              <a:rPr lang="en-GB" noProof="0"/>
            </a:br>
            <a:r>
              <a:rPr lang="en-GB" noProof="0"/>
              <a:t>Second line if required</a:t>
            </a:r>
          </a:p>
        </p:txBody>
      </p:sp>
      <p:sp>
        <p:nvSpPr>
          <p:cNvPr id="1127" name="Content"/>
          <p:cNvSpPr>
            <a:spLocks noGrp="1" noChangeArrowheads="1"/>
          </p:cNvSpPr>
          <p:nvPr>
            <p:ph type="body" idx="1"/>
          </p:nvPr>
        </p:nvSpPr>
        <p:spPr bwMode="auto">
          <a:xfrm>
            <a:off x="395926" y="2368800"/>
            <a:ext cx="11368800" cy="379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1st Level (12pt)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 name="Slide number">
            <a:extLst>
              <a:ext uri="{C183D7F6-B498-43B3-948B-1728B52AA6E4}">
                <adec:decorative xmlns:adec="http://schemas.microsoft.com/office/drawing/2017/decorative" val="1"/>
              </a:ext>
            </a:extLst>
          </p:cNvPr>
          <p:cNvSpPr txBox="1"/>
          <p:nvPr/>
        </p:nvSpPr>
        <p:spPr>
          <a:xfrm>
            <a:off x="10268243"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a:solidFill>
                <a:schemeClr val="tx2"/>
              </a:solidFill>
              <a:latin typeface="Arial" panose="020B0604020202020204" pitchFamily="34" charset="0"/>
            </a:endParaRPr>
          </a:p>
        </p:txBody>
      </p:sp>
    </p:spTree>
    <p:extLst>
      <p:ext uri="{BB962C8B-B14F-4D97-AF65-F5344CB8AC3E}">
        <p14:creationId xmlns:p14="http://schemas.microsoft.com/office/powerpoint/2010/main" val="78644384"/>
      </p:ext>
    </p:extLst>
  </p:cSld>
  <p:clrMap bg1="lt1" tx1="dk1" bg2="lt2" tx2="dk2" accent1="accent1" accent2="accent2" accent3="accent3" accent4="accent4" accent5="accent5" accent6="accent6" hlink="hlink" folHlink="folHlink"/>
  <p:sldLayoutIdLst>
    <p:sldLayoutId id="2147483843" r:id="rId1"/>
    <p:sldLayoutId id="2147483849" r:id="rId2"/>
    <p:sldLayoutId id="2147483850" r:id="rId3"/>
    <p:sldLayoutId id="2147483875" r:id="rId4"/>
    <p:sldLayoutId id="2147483717" r:id="rId5"/>
    <p:sldLayoutId id="2147483872" r:id="rId6"/>
    <p:sldLayoutId id="2147483873" r:id="rId7"/>
    <p:sldLayoutId id="2147483672" r:id="rId8"/>
    <p:sldLayoutId id="2147483846" r:id="rId9"/>
    <p:sldLayoutId id="2147483852" r:id="rId10"/>
    <p:sldLayoutId id="2147483842" r:id="rId11"/>
    <p:sldLayoutId id="2147483712" r:id="rId12"/>
    <p:sldLayoutId id="2147483781" r:id="rId13"/>
    <p:sldLayoutId id="2147483853" r:id="rId14"/>
    <p:sldLayoutId id="2147483863" r:id="rId15"/>
    <p:sldLayoutId id="2147483794" r:id="rId16"/>
    <p:sldLayoutId id="2147483678" r:id="rId17"/>
    <p:sldLayoutId id="2147483679" r:id="rId18"/>
    <p:sldLayoutId id="2147483713" r:id="rId19"/>
    <p:sldLayoutId id="2147483682" r:id="rId20"/>
    <p:sldLayoutId id="2147483683" r:id="rId21"/>
    <p:sldLayoutId id="2147483685" r:id="rId22"/>
    <p:sldLayoutId id="2147483686" r:id="rId23"/>
    <p:sldLayoutId id="2147483687" r:id="rId24"/>
    <p:sldLayoutId id="2147483714" r:id="rId25"/>
    <p:sldLayoutId id="2147483689" r:id="rId26"/>
    <p:sldLayoutId id="2147483690" r:id="rId27"/>
    <p:sldLayoutId id="2147483691" r:id="rId28"/>
    <p:sldLayoutId id="2147483692" r:id="rId29"/>
    <p:sldLayoutId id="2147483715" r:id="rId30"/>
    <p:sldLayoutId id="2147483694" r:id="rId31"/>
    <p:sldLayoutId id="2147483695" r:id="rId32"/>
    <p:sldLayoutId id="2147483696" r:id="rId33"/>
    <p:sldLayoutId id="2147483697" r:id="rId34"/>
    <p:sldLayoutId id="2147483698" r:id="rId35"/>
    <p:sldLayoutId id="2147483782" r:id="rId36"/>
    <p:sldLayoutId id="2147483851" r:id="rId37"/>
    <p:sldLayoutId id="2147483867" r:id="rId38"/>
    <p:sldLayoutId id="2147483868" r:id="rId39"/>
    <p:sldLayoutId id="2147483786" r:id="rId40"/>
    <p:sldLayoutId id="2147483869" r:id="rId41"/>
    <p:sldLayoutId id="2147483870" r:id="rId42"/>
    <p:sldLayoutId id="2147483865" r:id="rId43"/>
    <p:sldLayoutId id="2147483791" r:id="rId44"/>
    <p:sldLayoutId id="2147483700" r:id="rId45"/>
    <p:sldLayoutId id="2147483701" r:id="rId46"/>
    <p:sldLayoutId id="2147483702" r:id="rId47"/>
    <p:sldLayoutId id="2147483703" r:id="rId48"/>
    <p:sldLayoutId id="2147483854" r:id="rId49"/>
    <p:sldLayoutId id="2147483864" r:id="rId50"/>
    <p:sldLayoutId id="2147483871" r:id="rId51"/>
    <p:sldLayoutId id="2147483876" r:id="rId52"/>
    <p:sldLayoutId id="2147483671" r:id="rId53"/>
    <p:sldLayoutId id="2147483709" r:id="rId54"/>
  </p:sldLayoutIdLst>
  <p:hf hdr="0"/>
  <p:txStyles>
    <p:titleStyle>
      <a:lvl1pPr algn="l" rtl="0" eaLnBrk="1" fontAlgn="base" hangingPunct="1">
        <a:lnSpc>
          <a:spcPct val="90000"/>
        </a:lnSpc>
        <a:spcBef>
          <a:spcPct val="0"/>
        </a:spcBef>
        <a:spcAft>
          <a:spcPct val="0"/>
        </a:spcAft>
        <a:defRPr sz="2800" baseline="0">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267">
          <a:solidFill>
            <a:schemeClr val="tx2"/>
          </a:solidFill>
          <a:latin typeface="Arial" charset="0"/>
        </a:defRPr>
      </a:lvl2pPr>
      <a:lvl3pPr algn="l" rtl="0" eaLnBrk="1" fontAlgn="base" hangingPunct="1">
        <a:spcBef>
          <a:spcPct val="0"/>
        </a:spcBef>
        <a:spcAft>
          <a:spcPct val="0"/>
        </a:spcAft>
        <a:defRPr sz="2267">
          <a:solidFill>
            <a:schemeClr val="tx2"/>
          </a:solidFill>
          <a:latin typeface="Arial" charset="0"/>
        </a:defRPr>
      </a:lvl3pPr>
      <a:lvl4pPr algn="l" rtl="0" eaLnBrk="1" fontAlgn="base" hangingPunct="1">
        <a:spcBef>
          <a:spcPct val="0"/>
        </a:spcBef>
        <a:spcAft>
          <a:spcPct val="0"/>
        </a:spcAft>
        <a:defRPr sz="2267">
          <a:solidFill>
            <a:schemeClr val="tx2"/>
          </a:solidFill>
          <a:latin typeface="Arial" charset="0"/>
        </a:defRPr>
      </a:lvl4pPr>
      <a:lvl5pPr algn="l" rtl="0" eaLnBrk="1" fontAlgn="base" hangingPunct="1">
        <a:spcBef>
          <a:spcPct val="0"/>
        </a:spcBef>
        <a:spcAft>
          <a:spcPct val="0"/>
        </a:spcAft>
        <a:defRPr sz="2267">
          <a:solidFill>
            <a:schemeClr val="tx2"/>
          </a:solidFill>
          <a:latin typeface="Arial" charset="0"/>
        </a:defRPr>
      </a:lvl5pPr>
      <a:lvl6pPr marL="519488" algn="l" rtl="0" eaLnBrk="1" fontAlgn="base" hangingPunct="1">
        <a:spcBef>
          <a:spcPct val="0"/>
        </a:spcBef>
        <a:spcAft>
          <a:spcPct val="0"/>
        </a:spcAft>
        <a:defRPr sz="2267">
          <a:solidFill>
            <a:schemeClr val="tx2"/>
          </a:solidFill>
          <a:latin typeface="Arial" charset="0"/>
        </a:defRPr>
      </a:lvl6pPr>
      <a:lvl7pPr marL="1038977" algn="l" rtl="0" eaLnBrk="1" fontAlgn="base" hangingPunct="1">
        <a:spcBef>
          <a:spcPct val="0"/>
        </a:spcBef>
        <a:spcAft>
          <a:spcPct val="0"/>
        </a:spcAft>
        <a:defRPr sz="2267">
          <a:solidFill>
            <a:schemeClr val="tx2"/>
          </a:solidFill>
          <a:latin typeface="Arial" charset="0"/>
        </a:defRPr>
      </a:lvl7pPr>
      <a:lvl8pPr marL="1558465" algn="l" rtl="0" eaLnBrk="1" fontAlgn="base" hangingPunct="1">
        <a:spcBef>
          <a:spcPct val="0"/>
        </a:spcBef>
        <a:spcAft>
          <a:spcPct val="0"/>
        </a:spcAft>
        <a:defRPr sz="2267">
          <a:solidFill>
            <a:schemeClr val="tx2"/>
          </a:solidFill>
          <a:latin typeface="Arial" charset="0"/>
        </a:defRPr>
      </a:lvl8pPr>
      <a:lvl9pPr marL="2077952" algn="l" rtl="0" eaLnBrk="1" fontAlgn="base" hangingPunct="1">
        <a:spcBef>
          <a:spcPct val="0"/>
        </a:spcBef>
        <a:spcAft>
          <a:spcPct val="0"/>
        </a:spcAft>
        <a:defRPr sz="2267">
          <a:solidFill>
            <a:schemeClr val="tx2"/>
          </a:solidFill>
          <a:latin typeface="Arial" charset="0"/>
        </a:defRPr>
      </a:lvl9pPr>
    </p:titleStyle>
    <p:bodyStyle>
      <a:lvl1pPr marL="180000" marR="0" indent="-18000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Char char="•"/>
        <a:tabLst>
          <a:tab pos="203827" algn="l"/>
        </a:tabLst>
        <a:defRPr sz="1200" baseline="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p:bodyStyle>
    <p:otherStyle>
      <a:defPPr>
        <a:defRPr lang="en-US"/>
      </a:defPPr>
      <a:lvl1pPr marL="0" algn="l" defTabSz="1038977" rtl="0" eaLnBrk="1" fontAlgn="b" latinLnBrk="0" hangingPunct="1">
        <a:defRPr sz="1333" kern="1200">
          <a:solidFill>
            <a:schemeClr val="tx1"/>
          </a:solidFill>
          <a:latin typeface="+mn-lt"/>
          <a:ea typeface="+mn-ea"/>
          <a:cs typeface="+mn-cs"/>
        </a:defRPr>
      </a:lvl1pPr>
      <a:lvl2pPr marL="0" algn="l" defTabSz="1038977" rtl="0" eaLnBrk="1" latinLnBrk="0" hangingPunct="1">
        <a:defRPr sz="1333"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417" userDrawn="1">
          <p15:clr>
            <a:srgbClr val="F26B43"/>
          </p15:clr>
        </p15:guide>
        <p15:guide id="6" orient="horz" pos="300" userDrawn="1">
          <p15:clr>
            <a:srgbClr val="F26B43"/>
          </p15:clr>
        </p15:guide>
        <p15:guide id="7" orient="horz" pos="1490" userDrawn="1">
          <p15:clr>
            <a:srgbClr val="F26B43"/>
          </p15:clr>
        </p15:guide>
        <p15:guide id="10" orient="horz" pos="3888" userDrawn="1">
          <p15:clr>
            <a:srgbClr val="F26B43"/>
          </p15:clr>
        </p15:guide>
        <p15:guide id="12" pos="1936" userDrawn="1">
          <p15:clr>
            <a:srgbClr val="F26B43"/>
          </p15:clr>
        </p15:guide>
        <p15:guide id="13" pos="2072" userDrawn="1">
          <p15:clr>
            <a:srgbClr val="F26B43"/>
          </p15:clr>
        </p15:guide>
        <p15:guide id="14" pos="3760" userDrawn="1">
          <p15:clr>
            <a:srgbClr val="F26B43"/>
          </p15:clr>
        </p15:guide>
        <p15:guide id="15" pos="3896" userDrawn="1">
          <p15:clr>
            <a:srgbClr val="F26B43"/>
          </p15:clr>
        </p15:guide>
        <p15:guide id="16" pos="5584" userDrawn="1">
          <p15:clr>
            <a:srgbClr val="F26B43"/>
          </p15:clr>
        </p15:guide>
        <p15:guide id="17" pos="5736" userDrawn="1">
          <p15:clr>
            <a:srgbClr val="F26B43"/>
          </p15:clr>
        </p15:guide>
        <p15:guide id="18" orient="horz" pos="396" userDrawn="1">
          <p15:clr>
            <a:srgbClr val="F26B43"/>
          </p15:clr>
        </p15:guide>
        <p15:guide id="19" orient="horz" pos="1002" userDrawn="1">
          <p15:clr>
            <a:srgbClr val="F26B43"/>
          </p15:clr>
        </p15:guide>
        <p15:guide id="20" orient="horz" pos="1321" userDrawn="1">
          <p15:clr>
            <a:srgbClr val="F26B43"/>
          </p15:clr>
        </p15:guide>
        <p15:guide id="21" pos="246" userDrawn="1">
          <p15:clr>
            <a:srgbClr val="F26B43"/>
          </p15:clr>
        </p15:guide>
        <p15:guide id="2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78.xml"/><Relationship Id="rId3" Type="http://schemas.openxmlformats.org/officeDocument/2006/relationships/slide" Target="slide21.xml"/><Relationship Id="rId7" Type="http://schemas.openxmlformats.org/officeDocument/2006/relationships/slide" Target="slide44.xml"/><Relationship Id="rId12" Type="http://schemas.openxmlformats.org/officeDocument/2006/relationships/slide" Target="slide72.xml"/><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38.xml"/><Relationship Id="rId11" Type="http://schemas.openxmlformats.org/officeDocument/2006/relationships/slide" Target="slide66.xml"/><Relationship Id="rId5" Type="http://schemas.openxmlformats.org/officeDocument/2006/relationships/slide" Target="slide31.xml"/><Relationship Id="rId10" Type="http://schemas.openxmlformats.org/officeDocument/2006/relationships/slide" Target="slide60.xml"/><Relationship Id="rId4" Type="http://schemas.openxmlformats.org/officeDocument/2006/relationships/slide" Target="slide24.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black background with squares and lines&#10;&#10;Description automatically generated">
            <a:extLst>
              <a:ext uri="{FF2B5EF4-FFF2-40B4-BE49-F238E27FC236}">
                <a16:creationId xmlns:a16="http://schemas.microsoft.com/office/drawing/2014/main" id="{9C7EC772-FE3C-7D9A-C21E-A299E00EB75B}"/>
              </a:ext>
            </a:extLst>
          </p:cNvPr>
          <p:cNvPicPr>
            <a:picLocks noChangeAspect="1"/>
          </p:cNvPicPr>
          <p:nvPr/>
        </p:nvPicPr>
        <p:blipFill>
          <a:blip r:embed="rId2">
            <a:alphaModFix amt="30000"/>
          </a:blip>
          <a:stretch>
            <a:fillRect/>
          </a:stretch>
        </p:blipFill>
        <p:spPr>
          <a:xfrm>
            <a:off x="-8547" y="2494"/>
            <a:ext cx="12190240" cy="6858000"/>
          </a:xfrm>
          <a:prstGeom prst="rect">
            <a:avLst/>
          </a:prstGeom>
        </p:spPr>
      </p:pic>
      <p:sp>
        <p:nvSpPr>
          <p:cNvPr id="4" name="Text Placeholder 3">
            <a:extLst>
              <a:ext uri="{FF2B5EF4-FFF2-40B4-BE49-F238E27FC236}">
                <a16:creationId xmlns:a16="http://schemas.microsoft.com/office/drawing/2014/main" id="{B7865397-76E6-354B-F1D6-5255E06791FF}"/>
              </a:ext>
            </a:extLst>
          </p:cNvPr>
          <p:cNvSpPr>
            <a:spLocks noGrp="1"/>
          </p:cNvSpPr>
          <p:nvPr>
            <p:ph type="body" sz="quarter" idx="15"/>
          </p:nvPr>
        </p:nvSpPr>
        <p:spPr>
          <a:xfrm>
            <a:off x="402173" y="559243"/>
            <a:ext cx="11368800" cy="3656386"/>
          </a:xfrm>
        </p:spPr>
        <p:txBody>
          <a:bodyPr/>
          <a:lstStyle/>
          <a:p>
            <a:endParaRPr lang="de-DE" sz="8800" b="1" dirty="0">
              <a:solidFill>
                <a:schemeClr val="accent4"/>
              </a:solidFill>
            </a:endParaRPr>
          </a:p>
          <a:p>
            <a:r>
              <a:rPr lang="en-US" sz="8800" b="1" dirty="0"/>
              <a:t>Dividends</a:t>
            </a:r>
          </a:p>
          <a:p>
            <a:r>
              <a:rPr lang="de-DE" sz="8800" b="1" dirty="0">
                <a:solidFill>
                  <a:schemeClr val="accent4"/>
                </a:solidFill>
              </a:rPr>
              <a:t>2026</a:t>
            </a:r>
          </a:p>
        </p:txBody>
      </p:sp>
      <p:sp>
        <p:nvSpPr>
          <p:cNvPr id="5" name="Text Placeholder 4">
            <a:extLst>
              <a:ext uri="{FF2B5EF4-FFF2-40B4-BE49-F238E27FC236}">
                <a16:creationId xmlns:a16="http://schemas.microsoft.com/office/drawing/2014/main" id="{1DD809C6-B957-34A6-5C97-4EDA2341E1B0}"/>
              </a:ext>
            </a:extLst>
          </p:cNvPr>
          <p:cNvSpPr>
            <a:spLocks noGrp="1"/>
          </p:cNvSpPr>
          <p:nvPr>
            <p:ph type="body" sz="quarter" idx="16"/>
          </p:nvPr>
        </p:nvSpPr>
        <p:spPr>
          <a:xfrm>
            <a:off x="402174" y="4345515"/>
            <a:ext cx="11368800" cy="430887"/>
          </a:xfrm>
        </p:spPr>
        <p:txBody>
          <a:bodyPr/>
          <a:lstStyle/>
          <a:p>
            <a:r>
              <a:rPr lang="de-DE" dirty="0"/>
              <a:t>14. Dividend Study</a:t>
            </a:r>
          </a:p>
        </p:txBody>
      </p:sp>
      <p:sp>
        <p:nvSpPr>
          <p:cNvPr id="3" name="Text Placeholder 2">
            <a:extLst>
              <a:ext uri="{FF2B5EF4-FFF2-40B4-BE49-F238E27FC236}">
                <a16:creationId xmlns:a16="http://schemas.microsoft.com/office/drawing/2014/main" id="{0AA0A83A-B4A8-4DFA-7059-B349F8E26A3D}"/>
              </a:ext>
            </a:extLst>
          </p:cNvPr>
          <p:cNvSpPr>
            <a:spLocks noGrp="1"/>
          </p:cNvSpPr>
          <p:nvPr>
            <p:ph type="body" sz="quarter" idx="11"/>
          </p:nvPr>
        </p:nvSpPr>
        <p:spPr>
          <a:xfrm>
            <a:off x="402173" y="6112541"/>
            <a:ext cx="2268755" cy="507831"/>
          </a:xfrm>
        </p:spPr>
        <p:txBody>
          <a:bodyPr/>
          <a:lstStyle/>
          <a:p>
            <a:r>
              <a:rPr lang="en-US"/>
              <a:t>Dr. Hans-Jörg Naumer</a:t>
            </a:r>
          </a:p>
          <a:p>
            <a:r>
              <a:rPr lang="en-US"/>
              <a:t>Director Global Capital Markets &amp; Thematic Research</a:t>
            </a:r>
          </a:p>
        </p:txBody>
      </p:sp>
      <p:sp>
        <p:nvSpPr>
          <p:cNvPr id="7" name="Text Placeholder 6">
            <a:extLst>
              <a:ext uri="{FF2B5EF4-FFF2-40B4-BE49-F238E27FC236}">
                <a16:creationId xmlns:a16="http://schemas.microsoft.com/office/drawing/2014/main" id="{B1831729-5100-72F6-531E-8E456A05A52B}"/>
              </a:ext>
            </a:extLst>
          </p:cNvPr>
          <p:cNvSpPr>
            <a:spLocks noGrp="1"/>
          </p:cNvSpPr>
          <p:nvPr>
            <p:ph type="body" sz="quarter" idx="13"/>
          </p:nvPr>
        </p:nvSpPr>
        <p:spPr/>
        <p:txBody>
          <a:bodyPr/>
          <a:lstStyle/>
          <a:p>
            <a:r>
              <a:rPr lang="en-US" dirty="0"/>
              <a:t>January 2026</a:t>
            </a:r>
          </a:p>
        </p:txBody>
      </p:sp>
      <p:sp>
        <p:nvSpPr>
          <p:cNvPr id="13" name="Logo Allianz Global Investors">
            <a:extLst>
              <a:ext uri="{FF2B5EF4-FFF2-40B4-BE49-F238E27FC236}">
                <a16:creationId xmlns:a16="http://schemas.microsoft.com/office/drawing/2014/main" id="{8911E791-E136-3D52-1040-61FE2F409B7C}"/>
              </a:ext>
              <a:ext uri="{C183D7F6-B498-43B3-948B-1728B52AA6E4}">
                <adec:decorative xmlns:adec="http://schemas.microsoft.com/office/drawing/2017/decorative" val="1"/>
              </a:ext>
            </a:extLst>
          </p:cNvPr>
          <p:cNvSpPr>
            <a:spLocks noChangeAspect="1" noEditPoints="1"/>
          </p:cNvSpPr>
          <p:nvPr/>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de-DE" sz="1777" noProof="0">
              <a:solidFill>
                <a:schemeClr val="bg1"/>
              </a:solidFill>
              <a:latin typeface="Arial" panose="020B0604020202020204" pitchFamily="34" charset="0"/>
            </a:endParaRPr>
          </a:p>
        </p:txBody>
      </p:sp>
    </p:spTree>
    <p:extLst>
      <p:ext uri="{BB962C8B-B14F-4D97-AF65-F5344CB8AC3E}">
        <p14:creationId xmlns:p14="http://schemas.microsoft.com/office/powerpoint/2010/main" val="23067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a:t>Figure 4a: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4E296F92-916A-4146-81F2-813FE97240B7}"/>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97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a:t>Figure 4b: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6FC860D4-A0E8-4E0F-A8F7-514E8F8670D9}"/>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71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a:t>Figure 4c: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Asia ex. Japan</a:t>
            </a:r>
            <a:endParaRPr lang="en-GB" dirty="0"/>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F8311FC9-CD18-4495-B4F3-1D0D212DF01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265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5534-68EC-1495-C4EF-070DC3E75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A3FEA-3474-EC28-A6A1-B64E3858AD5C}"/>
              </a:ext>
            </a:extLst>
          </p:cNvPr>
          <p:cNvSpPr>
            <a:spLocks noGrp="1"/>
          </p:cNvSpPr>
          <p:nvPr>
            <p:ph type="title"/>
          </p:nvPr>
        </p:nvSpPr>
        <p:spPr/>
        <p:txBody>
          <a:bodyPr/>
          <a:lstStyle/>
          <a:p>
            <a:r>
              <a:rPr lang="en-US"/>
              <a:t>Figure 5a: Number of companies with dividend increases and</a:t>
            </a:r>
            <a:br>
              <a:rPr lang="en-US"/>
            </a:br>
            <a:r>
              <a:rPr lang="en-US"/>
              <a:t>decreases in the years 2005-2025</a:t>
            </a:r>
          </a:p>
        </p:txBody>
      </p:sp>
      <p:sp>
        <p:nvSpPr>
          <p:cNvPr id="3" name="Text Placeholder 2">
            <a:extLst>
              <a:ext uri="{FF2B5EF4-FFF2-40B4-BE49-F238E27FC236}">
                <a16:creationId xmlns:a16="http://schemas.microsoft.com/office/drawing/2014/main" id="{2910A06E-7442-8562-E722-BF71F2A27DD2}"/>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379F6913-8DF3-7538-C056-BE192F48438D}"/>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7FF709E-1AB9-41FC-876C-8C2F31FB39B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83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F3EF-ED77-8E32-173F-59212C3C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DC918-5BF3-12C9-C39C-7A4C8875D569}"/>
              </a:ext>
            </a:extLst>
          </p:cNvPr>
          <p:cNvSpPr>
            <a:spLocks noGrp="1"/>
          </p:cNvSpPr>
          <p:nvPr>
            <p:ph type="title"/>
          </p:nvPr>
        </p:nvSpPr>
        <p:spPr/>
        <p:txBody>
          <a:bodyPr/>
          <a:lstStyle/>
          <a:p>
            <a:r>
              <a:rPr lang="en-US"/>
              <a:t>Figure 5b: Number of companies with dividend increases and</a:t>
            </a:r>
            <a:br>
              <a:rPr lang="en-US"/>
            </a:br>
            <a:r>
              <a:rPr lang="en-US"/>
              <a:t>decreases in the years 2005-2025</a:t>
            </a:r>
          </a:p>
        </p:txBody>
      </p:sp>
      <p:sp>
        <p:nvSpPr>
          <p:cNvPr id="3" name="Text Placeholder 2">
            <a:extLst>
              <a:ext uri="{FF2B5EF4-FFF2-40B4-BE49-F238E27FC236}">
                <a16:creationId xmlns:a16="http://schemas.microsoft.com/office/drawing/2014/main" id="{C8BD8D81-172E-1649-7466-1A3CBFA5A029}"/>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721C56D9-C543-5E54-D266-0BD5E31982D5}"/>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8CAC5B48-911B-4518-AC11-C1F934EE0EE9}"/>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27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9760-B73E-206B-0213-88954A312391}"/>
              </a:ext>
            </a:extLst>
          </p:cNvPr>
          <p:cNvSpPr>
            <a:spLocks noGrp="1"/>
          </p:cNvSpPr>
          <p:nvPr>
            <p:ph type="title"/>
          </p:nvPr>
        </p:nvSpPr>
        <p:spPr/>
        <p:txBody>
          <a:bodyPr/>
          <a:lstStyle/>
          <a:p>
            <a:r>
              <a:rPr lang="en-US"/>
              <a:t>Figure 5c: Number of companies with dividend increases and</a:t>
            </a:r>
            <a:br>
              <a:rPr lang="en-US"/>
            </a:br>
            <a:r>
              <a:rPr lang="en-US"/>
              <a:t>decreases in the years 2005-2025</a:t>
            </a:r>
            <a:endParaRPr lang="de-DE"/>
          </a:p>
        </p:txBody>
      </p:sp>
      <p:sp>
        <p:nvSpPr>
          <p:cNvPr id="3" name="Text Placeholder 2">
            <a:extLst>
              <a:ext uri="{FF2B5EF4-FFF2-40B4-BE49-F238E27FC236}">
                <a16:creationId xmlns:a16="http://schemas.microsoft.com/office/drawing/2014/main" id="{C36EC1CB-8A0E-CC2B-428E-3C3B5ABBFCCA}"/>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C3ADD101-45CC-2281-2023-A7853940E722}"/>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a:p>
            <a:endParaRPr lang="de-DE"/>
          </a:p>
        </p:txBody>
      </p:sp>
      <p:graphicFrame>
        <p:nvGraphicFramePr>
          <p:cNvPr id="7" name="Content Placeholder 6">
            <a:extLst>
              <a:ext uri="{FF2B5EF4-FFF2-40B4-BE49-F238E27FC236}">
                <a16:creationId xmlns:a16="http://schemas.microsoft.com/office/drawing/2014/main" id="{AC259D0A-9211-45DC-B58F-7BD7E7C7BA32}"/>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112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24A4-892C-D82C-8C0E-205DFB16FDFF}"/>
              </a:ext>
            </a:extLst>
          </p:cNvPr>
          <p:cNvSpPr>
            <a:spLocks noGrp="1"/>
          </p:cNvSpPr>
          <p:nvPr>
            <p:ph type="title"/>
          </p:nvPr>
        </p:nvSpPr>
        <p:spPr/>
        <p:txBody>
          <a:bodyPr/>
          <a:lstStyle/>
          <a:p>
            <a:r>
              <a:rPr lang="de-DE"/>
              <a:t>Figure 6a: STOXX 600 Europe</a:t>
            </a:r>
          </a:p>
        </p:txBody>
      </p:sp>
      <p:sp>
        <p:nvSpPr>
          <p:cNvPr id="3" name="Text Placeholder 2">
            <a:extLst>
              <a:ext uri="{FF2B5EF4-FFF2-40B4-BE49-F238E27FC236}">
                <a16:creationId xmlns:a16="http://schemas.microsoft.com/office/drawing/2014/main" id="{3F26E82F-E9D5-D548-60E0-0D513538FE00}"/>
              </a:ext>
            </a:extLst>
          </p:cNvPr>
          <p:cNvSpPr>
            <a:spLocks noGrp="1"/>
          </p:cNvSpPr>
          <p:nvPr>
            <p:ph type="body" sz="quarter" idx="23"/>
          </p:nvPr>
        </p:nvSpPr>
        <p:spPr/>
        <p:txBody>
          <a:bodyPr/>
          <a:lstStyle/>
          <a:p>
            <a:r>
              <a:rPr lang="en-US"/>
              <a:t>Volatility of the STOXX 600 Europe and its companies with the 25% highest &amp; lowest payout ratios (2005–2025)</a:t>
            </a:r>
            <a:endParaRPr lang="de-DE"/>
          </a:p>
        </p:txBody>
      </p:sp>
      <p:sp>
        <p:nvSpPr>
          <p:cNvPr id="4" name="Text Placeholder 3">
            <a:extLst>
              <a:ext uri="{FF2B5EF4-FFF2-40B4-BE49-F238E27FC236}">
                <a16:creationId xmlns:a16="http://schemas.microsoft.com/office/drawing/2014/main" id="{82E1BCF4-F403-D1B2-73A9-15799F9DBD6E}"/>
              </a:ext>
            </a:extLst>
          </p:cNvPr>
          <p:cNvSpPr>
            <a:spLocks noGrp="1"/>
          </p:cNvSpPr>
          <p:nvPr>
            <p:ph type="body" sz="quarter" idx="24"/>
          </p:nvPr>
        </p:nvSpPr>
        <p:spPr/>
        <p:txBody>
          <a:bodyPr/>
          <a:lstStyle/>
          <a:p>
            <a:endParaRPr lang="de-DE"/>
          </a:p>
        </p:txBody>
      </p:sp>
      <p:sp>
        <p:nvSpPr>
          <p:cNvPr id="6" name="Text Placeholder 5">
            <a:extLst>
              <a:ext uri="{FF2B5EF4-FFF2-40B4-BE49-F238E27FC236}">
                <a16:creationId xmlns:a16="http://schemas.microsoft.com/office/drawing/2014/main" id="{E40DD08A-D86B-820E-E321-34F07BC75B97}"/>
              </a:ext>
            </a:extLst>
          </p:cNvPr>
          <p:cNvSpPr>
            <a:spLocks noGrp="1"/>
          </p:cNvSpPr>
          <p:nvPr>
            <p:ph type="body" sz="quarter" idx="22"/>
          </p:nvPr>
        </p:nvSpPr>
        <p:spPr>
          <a:xfrm>
            <a:off x="395288" y="6330154"/>
            <a:ext cx="10636691" cy="374400"/>
          </a:xfrm>
        </p:spPr>
        <p:txBody>
          <a:bodyPr/>
          <a:lstStyle/>
          <a:p>
            <a:r>
              <a:rPr lang="en-US"/>
              <a:t>Source: LSEG </a:t>
            </a:r>
            <a:r>
              <a:rPr lang="en-US" err="1"/>
              <a:t>Datastream</a:t>
            </a:r>
            <a:r>
              <a:rPr lang="en-US"/>
              <a:t>, Allianz Global Investors Global Capital Markets &amp; Thematic Research. Data as of December 2025</a:t>
            </a:r>
          </a:p>
          <a:p>
            <a:endParaRPr lang="de-DE"/>
          </a:p>
        </p:txBody>
      </p:sp>
      <p:graphicFrame>
        <p:nvGraphicFramePr>
          <p:cNvPr id="9" name="Content Placeholder 8">
            <a:extLst>
              <a:ext uri="{FF2B5EF4-FFF2-40B4-BE49-F238E27FC236}">
                <a16:creationId xmlns:a16="http://schemas.microsoft.com/office/drawing/2014/main" id="{74FA3548-8963-4308-92E6-C3AF293A2B88}"/>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8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24A3-1B4E-77CE-E3FF-2D8D57A91DDC}"/>
              </a:ext>
            </a:extLst>
          </p:cNvPr>
          <p:cNvSpPr>
            <a:spLocks noGrp="1"/>
          </p:cNvSpPr>
          <p:nvPr>
            <p:ph type="title"/>
          </p:nvPr>
        </p:nvSpPr>
        <p:spPr/>
        <p:txBody>
          <a:bodyPr/>
          <a:lstStyle/>
          <a:p>
            <a:r>
              <a:rPr lang="de-DE"/>
              <a:t>Figure 6b: S&amp;P 500</a:t>
            </a:r>
          </a:p>
        </p:txBody>
      </p:sp>
      <p:sp>
        <p:nvSpPr>
          <p:cNvPr id="3" name="Text Placeholder 2">
            <a:extLst>
              <a:ext uri="{FF2B5EF4-FFF2-40B4-BE49-F238E27FC236}">
                <a16:creationId xmlns:a16="http://schemas.microsoft.com/office/drawing/2014/main" id="{EAA13FAC-2763-0B52-7591-B1C0FA886207}"/>
              </a:ext>
            </a:extLst>
          </p:cNvPr>
          <p:cNvSpPr>
            <a:spLocks noGrp="1"/>
          </p:cNvSpPr>
          <p:nvPr>
            <p:ph type="body" sz="quarter" idx="23"/>
          </p:nvPr>
        </p:nvSpPr>
        <p:spPr/>
        <p:txBody>
          <a:bodyPr/>
          <a:lstStyle/>
          <a:p>
            <a:r>
              <a:rPr lang="en-US"/>
              <a:t>Volatility of the S&amp;P 500 and its companies with the 25% highest &amp; lowest payout ratios (2005–2025)</a:t>
            </a:r>
            <a:endParaRPr lang="de-DE"/>
          </a:p>
          <a:p>
            <a:endParaRPr lang="de-DE"/>
          </a:p>
        </p:txBody>
      </p:sp>
      <p:sp>
        <p:nvSpPr>
          <p:cNvPr id="4" name="Text Placeholder 3">
            <a:extLst>
              <a:ext uri="{FF2B5EF4-FFF2-40B4-BE49-F238E27FC236}">
                <a16:creationId xmlns:a16="http://schemas.microsoft.com/office/drawing/2014/main" id="{E15FE35E-5F5C-6F45-D497-03D04FBF931C}"/>
              </a:ext>
            </a:extLst>
          </p:cNvPr>
          <p:cNvSpPr>
            <a:spLocks noGrp="1"/>
          </p:cNvSpPr>
          <p:nvPr>
            <p:ph type="body" sz="quarter" idx="24"/>
          </p:nvPr>
        </p:nvSpPr>
        <p:spPr/>
        <p:txBody>
          <a:bodyPr/>
          <a:lstStyle/>
          <a:p>
            <a:endParaRPr lang="de-DE"/>
          </a:p>
        </p:txBody>
      </p:sp>
      <p:sp>
        <p:nvSpPr>
          <p:cNvPr id="6" name="Text Placeholder 5">
            <a:extLst>
              <a:ext uri="{FF2B5EF4-FFF2-40B4-BE49-F238E27FC236}">
                <a16:creationId xmlns:a16="http://schemas.microsoft.com/office/drawing/2014/main" id="{811881CF-F52F-66E1-7A23-A4A59DD90DC0}"/>
              </a:ext>
            </a:extLst>
          </p:cNvPr>
          <p:cNvSpPr>
            <a:spLocks noGrp="1"/>
          </p:cNvSpPr>
          <p:nvPr>
            <p:ph type="body" sz="quarter" idx="22"/>
          </p:nvPr>
        </p:nvSpPr>
        <p:spPr>
          <a:xfrm>
            <a:off x="395926" y="6422400"/>
            <a:ext cx="10636691" cy="374400"/>
          </a:xfrm>
        </p:spPr>
        <p:txBody>
          <a:bodyPr/>
          <a:lstStyle/>
          <a:p>
            <a:r>
              <a:rPr lang="en-US"/>
              <a:t>Source: LSEG </a:t>
            </a:r>
            <a:r>
              <a:rPr lang="en-US" err="1"/>
              <a:t>Datastream</a:t>
            </a:r>
            <a:r>
              <a:rPr lang="en-US"/>
              <a:t>, Allianz Global Investors Global Capital Markets &amp; Thematic Research. Data as of December 2025</a:t>
            </a:r>
          </a:p>
          <a:p>
            <a:endParaRPr lang="de-DE"/>
          </a:p>
          <a:p>
            <a:endParaRPr lang="de-DE"/>
          </a:p>
        </p:txBody>
      </p:sp>
      <p:graphicFrame>
        <p:nvGraphicFramePr>
          <p:cNvPr id="7" name="Content Placeholder 6">
            <a:extLst>
              <a:ext uri="{FF2B5EF4-FFF2-40B4-BE49-F238E27FC236}">
                <a16:creationId xmlns:a16="http://schemas.microsoft.com/office/drawing/2014/main" id="{73C1C587-701F-4F74-82DA-1D47862FE92A}"/>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12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26D5-F847-F19A-2556-FA129F4E374E}"/>
              </a:ext>
            </a:extLst>
          </p:cNvPr>
          <p:cNvSpPr>
            <a:spLocks noGrp="1"/>
          </p:cNvSpPr>
          <p:nvPr>
            <p:ph type="title"/>
          </p:nvPr>
        </p:nvSpPr>
        <p:spPr/>
        <p:txBody>
          <a:bodyPr/>
          <a:lstStyle/>
          <a:p>
            <a:r>
              <a:rPr lang="en-US"/>
              <a:t>Figure 7a: STOXX 600 Europe – Sector distribution by market capitalization </a:t>
            </a:r>
            <a:endParaRPr lang="de-DE"/>
          </a:p>
        </p:txBody>
      </p:sp>
      <p:pic>
        <p:nvPicPr>
          <p:cNvPr id="8" name="Picture 7" descr="A screenshot of a graph&#10;&#10;AI-generated content may be incorrect.">
            <a:extLst>
              <a:ext uri="{FF2B5EF4-FFF2-40B4-BE49-F238E27FC236}">
                <a16:creationId xmlns:a16="http://schemas.microsoft.com/office/drawing/2014/main" id="{3342CF14-D012-030A-0DFA-CB34EB0F3CFD}"/>
              </a:ext>
            </a:extLst>
          </p:cNvPr>
          <p:cNvPicPr>
            <a:picLocks noChangeAspect="1"/>
          </p:cNvPicPr>
          <p:nvPr/>
        </p:nvPicPr>
        <p:blipFill>
          <a:blip r:embed="rId2"/>
          <a:stretch>
            <a:fillRect/>
          </a:stretch>
        </p:blipFill>
        <p:spPr>
          <a:xfrm>
            <a:off x="1564455" y="1682746"/>
            <a:ext cx="8136136" cy="4192835"/>
          </a:xfrm>
          <a:prstGeom prst="rect">
            <a:avLst/>
          </a:prstGeom>
        </p:spPr>
      </p:pic>
      <p:sp>
        <p:nvSpPr>
          <p:cNvPr id="9" name="Text Placeholder 5">
            <a:extLst>
              <a:ext uri="{FF2B5EF4-FFF2-40B4-BE49-F238E27FC236}">
                <a16:creationId xmlns:a16="http://schemas.microsoft.com/office/drawing/2014/main" id="{5893998A-1E61-0AEA-6AB1-FA671F86AF66}"/>
              </a:ext>
            </a:extLst>
          </p:cNvPr>
          <p:cNvSpPr txBox="1">
            <a:spLocks/>
          </p:cNvSpPr>
          <p:nvPr/>
        </p:nvSpPr>
        <p:spPr bwMode="gray">
          <a:xfrm>
            <a:off x="395926" y="6220815"/>
            <a:ext cx="10636691" cy="374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marR="0" indent="0" algn="l" defTabSz="1038977" rtl="0" eaLnBrk="1" fontAlgn="base" latinLnBrk="0" hangingPunct="1">
              <a:lnSpc>
                <a:spcPct val="100000"/>
              </a:lnSpc>
              <a:spcBef>
                <a:spcPts val="0"/>
              </a:spcBef>
              <a:spcAft>
                <a:spcPts val="0"/>
              </a:spcAft>
              <a:buClr>
                <a:schemeClr val="tx2"/>
              </a:buClr>
              <a:buSzTx/>
              <a:buFont typeface="Arial" panose="020B0604020202020204" pitchFamily="34" charset="0"/>
              <a:buNone/>
              <a:tabLst>
                <a:tab pos="203827" algn="l"/>
              </a:tabLst>
              <a:defRPr sz="800" baseline="0">
                <a:solidFill>
                  <a:schemeClr val="tx2"/>
                </a:solidFill>
                <a:latin typeface="Arial Narrow" panose="020B060602020203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Source: LSEG </a:t>
            </a:r>
            <a:r>
              <a:rPr lang="en-US" err="1"/>
              <a:t>Datastream</a:t>
            </a:r>
            <a:r>
              <a:rPr lang="en-US"/>
              <a:t>, Allianz Global Investors Global Capital Markets &amp; Thematic Research. Data as of  10/2025</a:t>
            </a:r>
          </a:p>
          <a:p>
            <a:endParaRPr lang="de-DE"/>
          </a:p>
          <a:p>
            <a:endParaRPr lang="de-DE"/>
          </a:p>
        </p:txBody>
      </p:sp>
    </p:spTree>
    <p:extLst>
      <p:ext uri="{BB962C8B-B14F-4D97-AF65-F5344CB8AC3E}">
        <p14:creationId xmlns:p14="http://schemas.microsoft.com/office/powerpoint/2010/main" val="423175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945D-829B-B642-4E64-5784034281F6}"/>
              </a:ext>
            </a:extLst>
          </p:cNvPr>
          <p:cNvSpPr>
            <a:spLocks noGrp="1"/>
          </p:cNvSpPr>
          <p:nvPr>
            <p:ph type="title"/>
          </p:nvPr>
        </p:nvSpPr>
        <p:spPr/>
        <p:txBody>
          <a:bodyPr/>
          <a:lstStyle/>
          <a:p>
            <a:r>
              <a:rPr lang="en-US"/>
              <a:t>Figure 7b: S&amp;P 500 – Sector distribution by market capitalization </a:t>
            </a:r>
            <a:endParaRPr lang="de-DE"/>
          </a:p>
        </p:txBody>
      </p:sp>
      <p:pic>
        <p:nvPicPr>
          <p:cNvPr id="8" name="Picture 7" descr="A screenshot of a graph&#10;&#10;AI-generated content may be incorrect.">
            <a:extLst>
              <a:ext uri="{FF2B5EF4-FFF2-40B4-BE49-F238E27FC236}">
                <a16:creationId xmlns:a16="http://schemas.microsoft.com/office/drawing/2014/main" id="{28E940F3-2054-DB3E-70AA-ED20A9C66A39}"/>
              </a:ext>
            </a:extLst>
          </p:cNvPr>
          <p:cNvPicPr>
            <a:picLocks noChangeAspect="1"/>
          </p:cNvPicPr>
          <p:nvPr/>
        </p:nvPicPr>
        <p:blipFill>
          <a:blip r:embed="rId2"/>
          <a:stretch>
            <a:fillRect/>
          </a:stretch>
        </p:blipFill>
        <p:spPr>
          <a:xfrm>
            <a:off x="1564455" y="1681771"/>
            <a:ext cx="8199747" cy="4225616"/>
          </a:xfrm>
          <a:prstGeom prst="rect">
            <a:avLst/>
          </a:prstGeom>
        </p:spPr>
      </p:pic>
      <p:sp>
        <p:nvSpPr>
          <p:cNvPr id="9" name="Text Placeholder 5">
            <a:extLst>
              <a:ext uri="{FF2B5EF4-FFF2-40B4-BE49-F238E27FC236}">
                <a16:creationId xmlns:a16="http://schemas.microsoft.com/office/drawing/2014/main" id="{0205A586-2DBA-74E8-1038-EE6A60924D39}"/>
              </a:ext>
            </a:extLst>
          </p:cNvPr>
          <p:cNvSpPr txBox="1">
            <a:spLocks/>
          </p:cNvSpPr>
          <p:nvPr/>
        </p:nvSpPr>
        <p:spPr bwMode="gray">
          <a:xfrm>
            <a:off x="395926" y="6235200"/>
            <a:ext cx="10636691" cy="374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marR="0" indent="0" algn="l" defTabSz="1038977" rtl="0" eaLnBrk="1" fontAlgn="base" latinLnBrk="0" hangingPunct="1">
              <a:lnSpc>
                <a:spcPct val="100000"/>
              </a:lnSpc>
              <a:spcBef>
                <a:spcPts val="0"/>
              </a:spcBef>
              <a:spcAft>
                <a:spcPts val="0"/>
              </a:spcAft>
              <a:buClr>
                <a:schemeClr val="tx2"/>
              </a:buClr>
              <a:buSzTx/>
              <a:buFont typeface="Arial" panose="020B0604020202020204" pitchFamily="34" charset="0"/>
              <a:buNone/>
              <a:tabLst>
                <a:tab pos="203827" algn="l"/>
              </a:tabLst>
              <a:defRPr sz="800" baseline="0">
                <a:solidFill>
                  <a:schemeClr val="tx2"/>
                </a:solidFill>
                <a:latin typeface="Arial Narrow" panose="020B060602020203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Source: LSEG </a:t>
            </a:r>
            <a:r>
              <a:rPr lang="en-US" err="1"/>
              <a:t>Datastream</a:t>
            </a:r>
            <a:r>
              <a:rPr lang="en-US"/>
              <a:t>, Allianz Global Investors Global Capital Markets &amp; Thematic Research. Data as of 10/2025</a:t>
            </a:r>
          </a:p>
          <a:p>
            <a:endParaRPr lang="de-DE"/>
          </a:p>
          <a:p>
            <a:endParaRPr lang="de-DE"/>
          </a:p>
        </p:txBody>
      </p:sp>
    </p:spTree>
    <p:extLst>
      <p:ext uri="{BB962C8B-B14F-4D97-AF65-F5344CB8AC3E}">
        <p14:creationId xmlns:p14="http://schemas.microsoft.com/office/powerpoint/2010/main" val="15718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7ED-E453-433F-3AF3-4402C9E8BBCB}"/>
              </a:ext>
            </a:extLst>
          </p:cNvPr>
          <p:cNvSpPr>
            <a:spLocks noGrp="1"/>
          </p:cNvSpPr>
          <p:nvPr>
            <p:ph type="title"/>
          </p:nvPr>
        </p:nvSpPr>
        <p:spPr/>
        <p:txBody>
          <a:bodyPr/>
          <a:lstStyle/>
          <a:p>
            <a:r>
              <a:rPr lang="en-US" sz="3600" b="1"/>
              <a:t>Overview</a:t>
            </a:r>
          </a:p>
        </p:txBody>
      </p:sp>
      <p:sp>
        <p:nvSpPr>
          <p:cNvPr id="5" name="Content Placeholder 4">
            <a:extLst>
              <a:ext uri="{FF2B5EF4-FFF2-40B4-BE49-F238E27FC236}">
                <a16:creationId xmlns:a16="http://schemas.microsoft.com/office/drawing/2014/main" id="{DDBED79B-15BD-F178-AAD0-0C3DA30B63D5}"/>
              </a:ext>
            </a:extLst>
          </p:cNvPr>
          <p:cNvSpPr>
            <a:spLocks noGrp="1"/>
          </p:cNvSpPr>
          <p:nvPr>
            <p:ph sz="quarter" idx="21"/>
          </p:nvPr>
        </p:nvSpPr>
        <p:spPr>
          <a:xfrm>
            <a:off x="395926" y="2368800"/>
            <a:ext cx="5588415" cy="3794400"/>
          </a:xfrm>
        </p:spPr>
        <p:txBody>
          <a:bodyPr/>
          <a:lstStyle/>
          <a:p>
            <a:pPr marL="228600" indent="-228600">
              <a:lnSpc>
                <a:spcPct val="150000"/>
              </a:lnSpc>
              <a:buAutoNum type="arabicParenR"/>
            </a:pPr>
            <a:r>
              <a:rPr lang="en-US" sz="2000" b="1"/>
              <a:t>  </a:t>
            </a:r>
            <a:r>
              <a:rPr lang="en-US" sz="2000" b="1">
                <a:hlinkClick r:id="rId2" action="ppaction://hlinksldjump"/>
              </a:rPr>
              <a:t>Charts Dividend Study</a:t>
            </a:r>
            <a:endParaRPr lang="en-US" sz="2000" b="1"/>
          </a:p>
          <a:p>
            <a:pPr marL="228600" indent="-228600">
              <a:lnSpc>
                <a:spcPct val="150000"/>
              </a:lnSpc>
              <a:buAutoNum type="arabicParenR"/>
            </a:pPr>
            <a:r>
              <a:rPr lang="en-US" sz="2000" b="1"/>
              <a:t>  </a:t>
            </a:r>
            <a:r>
              <a:rPr lang="en-US" sz="2000" b="1">
                <a:hlinkClick r:id="rId3" action="ppaction://hlinksldjump"/>
              </a:rPr>
              <a:t>Dividend Payers</a:t>
            </a:r>
            <a:endParaRPr lang="en-US" sz="2000" b="1"/>
          </a:p>
          <a:p>
            <a:pPr marL="228600" indent="-228600">
              <a:lnSpc>
                <a:spcPct val="150000"/>
              </a:lnSpc>
              <a:buAutoNum type="arabicParenR"/>
            </a:pPr>
            <a:r>
              <a:rPr lang="en-US" sz="2000" b="1"/>
              <a:t>  </a:t>
            </a:r>
            <a:r>
              <a:rPr lang="en-US" sz="2000" b="1">
                <a:hlinkClick r:id="rId4" action="ppaction://hlinksldjump"/>
              </a:rPr>
              <a:t>Europe (STOXX 600)</a:t>
            </a:r>
            <a:endParaRPr lang="en-US" sz="2000" b="1"/>
          </a:p>
          <a:p>
            <a:pPr marL="228600" indent="-228600">
              <a:lnSpc>
                <a:spcPct val="150000"/>
              </a:lnSpc>
              <a:buAutoNum type="arabicParenR"/>
            </a:pPr>
            <a:r>
              <a:rPr lang="en-US" sz="2000" b="1"/>
              <a:t>  </a:t>
            </a:r>
            <a:r>
              <a:rPr lang="en-US" sz="2000" b="1">
                <a:hlinkClick r:id="rId5" action="ppaction://hlinksldjump"/>
              </a:rPr>
              <a:t>North America (S&amp;P 500)</a:t>
            </a:r>
            <a:endParaRPr lang="en-US" sz="2000" b="1"/>
          </a:p>
          <a:p>
            <a:pPr marL="228600" indent="-228600">
              <a:lnSpc>
                <a:spcPct val="150000"/>
              </a:lnSpc>
              <a:buAutoNum type="arabicParenR"/>
            </a:pPr>
            <a:r>
              <a:rPr lang="en-US" sz="2000" b="1"/>
              <a:t>  </a:t>
            </a:r>
            <a:r>
              <a:rPr lang="en-US" sz="2000" b="1">
                <a:hlinkClick r:id="rId6" action="ppaction://hlinksldjump"/>
              </a:rPr>
              <a:t>Asia ex Japan (MSCI Asia ex Japan)</a:t>
            </a:r>
            <a:endParaRPr lang="en-US" sz="2000" b="1"/>
          </a:p>
          <a:p>
            <a:pPr marL="228600" indent="-228600">
              <a:lnSpc>
                <a:spcPct val="150000"/>
              </a:lnSpc>
              <a:buAutoNum type="arabicParenR"/>
            </a:pPr>
            <a:r>
              <a:rPr lang="en-US" sz="2000" b="1"/>
              <a:t>  </a:t>
            </a:r>
            <a:r>
              <a:rPr lang="en-US" sz="2000" b="1">
                <a:hlinkClick r:id="rId7" action="ppaction://hlinksldjump"/>
              </a:rPr>
              <a:t>Germany (DAX 40)</a:t>
            </a:r>
            <a:endParaRPr lang="en-US" sz="2000" b="1"/>
          </a:p>
        </p:txBody>
      </p:sp>
      <p:sp>
        <p:nvSpPr>
          <p:cNvPr id="7" name="Content Placeholder 4">
            <a:extLst>
              <a:ext uri="{FF2B5EF4-FFF2-40B4-BE49-F238E27FC236}">
                <a16:creationId xmlns:a16="http://schemas.microsoft.com/office/drawing/2014/main" id="{A5431AAB-8CB0-7E11-428F-C3E0CAFD72EC}"/>
              </a:ext>
            </a:extLst>
          </p:cNvPr>
          <p:cNvSpPr txBox="1">
            <a:spLocks/>
          </p:cNvSpPr>
          <p:nvPr/>
        </p:nvSpPr>
        <p:spPr bwMode="gray">
          <a:xfrm>
            <a:off x="6207661" y="2368800"/>
            <a:ext cx="5588415" cy="379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0000" marR="0" indent="-18000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Char char="•"/>
              <a:tabLst>
                <a:tab pos="203827" algn="l"/>
              </a:tabLst>
              <a:defRPr sz="1200" baseline="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pPr marL="457200" indent="-457200">
              <a:lnSpc>
                <a:spcPct val="150000"/>
              </a:lnSpc>
              <a:buAutoNum type="arabicParenR" startAt="7"/>
            </a:pPr>
            <a:r>
              <a:rPr lang="en-US" sz="2000" b="1">
                <a:hlinkClick r:id="rId8" action="ppaction://hlinksldjump"/>
              </a:rPr>
              <a:t>Spain (MSCI Spain)</a:t>
            </a:r>
            <a:endParaRPr lang="en-US" sz="2000" b="1"/>
          </a:p>
          <a:p>
            <a:pPr marL="457200" indent="-457200">
              <a:lnSpc>
                <a:spcPct val="150000"/>
              </a:lnSpc>
              <a:buAutoNum type="arabicParenR" startAt="7"/>
            </a:pPr>
            <a:r>
              <a:rPr lang="en-US" sz="2000" b="1">
                <a:hlinkClick r:id="rId9" action="ppaction://hlinksldjump"/>
              </a:rPr>
              <a:t>Italy (FTSE MIB)</a:t>
            </a:r>
            <a:endParaRPr lang="en-US" sz="2000" b="1"/>
          </a:p>
          <a:p>
            <a:pPr marL="457200" indent="-457200">
              <a:lnSpc>
                <a:spcPct val="150000"/>
              </a:lnSpc>
              <a:buAutoNum type="arabicParenR" startAt="7"/>
            </a:pPr>
            <a:r>
              <a:rPr lang="en-US" sz="2000" b="1">
                <a:hlinkClick r:id="rId10" action="ppaction://hlinksldjump"/>
              </a:rPr>
              <a:t>France (CAC 40)</a:t>
            </a:r>
            <a:endParaRPr lang="en-US" sz="2000" b="1"/>
          </a:p>
          <a:p>
            <a:pPr marL="457200" indent="-457200">
              <a:lnSpc>
                <a:spcPct val="150000"/>
              </a:lnSpc>
              <a:buAutoNum type="arabicParenR" startAt="7"/>
            </a:pPr>
            <a:r>
              <a:rPr lang="en-US" sz="2000" b="1">
                <a:hlinkClick r:id="rId11" action="ppaction://hlinksldjump"/>
              </a:rPr>
              <a:t>Switzerland (SMI)</a:t>
            </a:r>
            <a:endParaRPr lang="en-US" sz="2000" b="1"/>
          </a:p>
          <a:p>
            <a:pPr marL="457200" indent="-457200">
              <a:lnSpc>
                <a:spcPct val="150000"/>
              </a:lnSpc>
              <a:buAutoNum type="arabicParenR" startAt="7"/>
            </a:pPr>
            <a:r>
              <a:rPr lang="en-US" sz="2000" b="1">
                <a:hlinkClick r:id="rId12" action="ppaction://hlinksldjump"/>
              </a:rPr>
              <a:t>Portugal (PSI)</a:t>
            </a:r>
            <a:endParaRPr lang="en-US" sz="2000" b="1"/>
          </a:p>
          <a:p>
            <a:pPr marL="457200" indent="-457200">
              <a:lnSpc>
                <a:spcPct val="150000"/>
              </a:lnSpc>
              <a:buAutoNum type="arabicParenR" startAt="7"/>
            </a:pPr>
            <a:r>
              <a:rPr lang="en-US" sz="2000" b="1">
                <a:hlinkClick r:id="rId13" action="ppaction://hlinksldjump"/>
              </a:rPr>
              <a:t>UK (FTSE 100)</a:t>
            </a:r>
            <a:endParaRPr lang="en-US" sz="2000" b="1"/>
          </a:p>
        </p:txBody>
      </p:sp>
    </p:spTree>
    <p:extLst>
      <p:ext uri="{BB962C8B-B14F-4D97-AF65-F5344CB8AC3E}">
        <p14:creationId xmlns:p14="http://schemas.microsoft.com/office/powerpoint/2010/main" val="236290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Figure 8 </a:t>
            </a:r>
            <a:r>
              <a:rPr lang="en-US"/>
              <a:t>"Prosperity for all" is possible - even with small contributions</a:t>
            </a:r>
            <a:endParaRPr lang="de-DE"/>
          </a:p>
        </p:txBody>
      </p:sp>
      <p:sp>
        <p:nvSpPr>
          <p:cNvPr id="7" name="perf_fn_list"/>
          <p:cNvSpPr txBox="1">
            <a:spLocks noChangeArrowheads="1"/>
          </p:cNvSpPr>
          <p:nvPr/>
        </p:nvSpPr>
        <p:spPr bwMode="auto">
          <a:xfrm>
            <a:off x="395926" y="6325211"/>
            <a:ext cx="7557711" cy="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de-DE"/>
            </a:defPPr>
            <a:lvl1pPr eaLnBrk="0" hangingPunct="0">
              <a:spcBef>
                <a:spcPct val="0"/>
              </a:spcBef>
              <a:defRPr sz="8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eaLnBrk="1" hangingPunct="1">
              <a:spcBef>
                <a:spcPts val="0"/>
              </a:spcBef>
              <a:spcAft>
                <a:spcPts val="0"/>
              </a:spcAft>
            </a:pPr>
            <a:r>
              <a:rPr lang="en-US">
                <a:solidFill>
                  <a:schemeClr val="tx2"/>
                </a:solidFill>
                <a:latin typeface="Arial Narrow" panose="020B0606020202030204" pitchFamily="34" charset="0"/>
              </a:rPr>
              <a:t>Assumptions: reinvestment of dividends, dividends tax-free, withdrawal on retirement, unemployed persons without savings contributions. Due to the insufficient history of the Stoxx 600, a switch was made to the MSCI Europe for the 30 and 40-year periods.</a:t>
            </a:r>
          </a:p>
          <a:p>
            <a:pPr eaLnBrk="1" hangingPunct="1">
              <a:spcBef>
                <a:spcPts val="0"/>
              </a:spcBef>
              <a:spcAft>
                <a:spcPts val="0"/>
              </a:spcAft>
            </a:pPr>
            <a:r>
              <a:rPr lang="en-US">
                <a:solidFill>
                  <a:schemeClr val="tx2"/>
                </a:solidFill>
                <a:latin typeface="Arial Narrow" panose="020B0606020202030204" pitchFamily="34" charset="0"/>
              </a:rPr>
              <a:t>Source: AllianzGI Global Capital Markets &amp; Thematic Research; Past Performance does not predict future returns. As of: December 2025</a:t>
            </a:r>
            <a:endParaRPr lang="de-DE">
              <a:solidFill>
                <a:schemeClr val="tx2"/>
              </a:solidFill>
              <a:latin typeface="Arial Narrow" panose="020B0606020202030204" pitchFamily="34" charset="0"/>
            </a:endParaRPr>
          </a:p>
        </p:txBody>
      </p:sp>
      <p:sp>
        <p:nvSpPr>
          <p:cNvPr id="11" name="Text Placeholder 18"/>
          <p:cNvSpPr>
            <a:spLocks noGrp="1"/>
          </p:cNvSpPr>
          <p:nvPr>
            <p:ph type="body" sz="quarter" idx="23"/>
          </p:nvPr>
        </p:nvSpPr>
        <p:spPr>
          <a:xfrm>
            <a:off x="395927" y="1591200"/>
            <a:ext cx="9237600" cy="244800"/>
          </a:xfrm>
        </p:spPr>
        <p:txBody>
          <a:bodyPr/>
          <a:lstStyle/>
          <a:p>
            <a:r>
              <a:rPr lang="en-US"/>
              <a:t>Example of a savings plan on the MSCI Europe and Stoxx 600, </a:t>
            </a:r>
            <a:r>
              <a:rPr lang="en-US">
                <a:latin typeface="Arial Narrow" panose="020B0606020202030204" pitchFamily="34" charset="0"/>
              </a:rPr>
              <a:t>50 </a:t>
            </a:r>
            <a:r>
              <a:rPr lang="en-US">
                <a:solidFill>
                  <a:schemeClr val="tx2"/>
                </a:solidFill>
                <a:latin typeface="Arial Narrow" panose="020B0606020202030204" pitchFamily="34" charset="0"/>
              </a:rPr>
              <a:t>euro/month</a:t>
            </a:r>
            <a:endParaRPr lang="en-US"/>
          </a:p>
        </p:txBody>
      </p:sp>
      <p:grpSp>
        <p:nvGrpSpPr>
          <p:cNvPr id="2" name="Group 4">
            <a:extLst>
              <a:ext uri="{FF2B5EF4-FFF2-40B4-BE49-F238E27FC236}">
                <a16:creationId xmlns:a16="http://schemas.microsoft.com/office/drawing/2014/main" id="{5557AA8E-3DF2-BE3B-75C1-9306B0D38A1C}"/>
              </a:ext>
            </a:extLst>
          </p:cNvPr>
          <p:cNvGrpSpPr>
            <a:grpSpLocks noChangeAspect="1"/>
          </p:cNvGrpSpPr>
          <p:nvPr/>
        </p:nvGrpSpPr>
        <p:grpSpPr bwMode="auto">
          <a:xfrm>
            <a:off x="8508999" y="2080418"/>
            <a:ext cx="3333749" cy="3179763"/>
            <a:chOff x="5179" y="1066"/>
            <a:chExt cx="2100" cy="2003"/>
          </a:xfrm>
        </p:grpSpPr>
        <p:sp>
          <p:nvSpPr>
            <p:cNvPr id="3" name="AutoShape 3">
              <a:extLst>
                <a:ext uri="{FF2B5EF4-FFF2-40B4-BE49-F238E27FC236}">
                  <a16:creationId xmlns:a16="http://schemas.microsoft.com/office/drawing/2014/main" id="{5D60FD72-5F19-EC1F-E524-15969C7F5FDB}"/>
                </a:ext>
              </a:extLst>
            </p:cNvPr>
            <p:cNvSpPr>
              <a:spLocks noChangeAspect="1" noChangeArrowheads="1" noTextEdit="1"/>
            </p:cNvSpPr>
            <p:nvPr/>
          </p:nvSpPr>
          <p:spPr bwMode="auto">
            <a:xfrm>
              <a:off x="5179" y="1066"/>
              <a:ext cx="2091"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5">
              <a:extLst>
                <a:ext uri="{FF2B5EF4-FFF2-40B4-BE49-F238E27FC236}">
                  <a16:creationId xmlns:a16="http://schemas.microsoft.com/office/drawing/2014/main" id="{FB5943CC-7EA3-C001-202B-CEC82146A622}"/>
                </a:ext>
              </a:extLst>
            </p:cNvPr>
            <p:cNvSpPr>
              <a:spLocks noChangeArrowheads="1"/>
            </p:cNvSpPr>
            <p:nvPr/>
          </p:nvSpPr>
          <p:spPr bwMode="auto">
            <a:xfrm>
              <a:off x="5179" y="1066"/>
              <a:ext cx="2100" cy="489"/>
            </a:xfrm>
            <a:prstGeom prst="rect">
              <a:avLst/>
            </a:prstGeom>
            <a:solidFill>
              <a:srgbClr val="4C7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6">
              <a:extLst>
                <a:ext uri="{FF2B5EF4-FFF2-40B4-BE49-F238E27FC236}">
                  <a16:creationId xmlns:a16="http://schemas.microsoft.com/office/drawing/2014/main" id="{CAF40FFA-133D-84F8-26D2-E9827C63188B}"/>
                </a:ext>
              </a:extLst>
            </p:cNvPr>
            <p:cNvSpPr>
              <a:spLocks noChangeArrowheads="1"/>
            </p:cNvSpPr>
            <p:nvPr/>
          </p:nvSpPr>
          <p:spPr bwMode="auto">
            <a:xfrm>
              <a:off x="5179" y="1546"/>
              <a:ext cx="2074" cy="388"/>
            </a:xfrm>
            <a:prstGeom prst="rect">
              <a:avLst/>
            </a:prstGeom>
            <a:solidFill>
              <a:srgbClr val="C2C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7">
              <a:extLst>
                <a:ext uri="{FF2B5EF4-FFF2-40B4-BE49-F238E27FC236}">
                  <a16:creationId xmlns:a16="http://schemas.microsoft.com/office/drawing/2014/main" id="{D0B14106-1375-6E19-12EE-963B254A7F36}"/>
                </a:ext>
              </a:extLst>
            </p:cNvPr>
            <p:cNvSpPr>
              <a:spLocks noChangeArrowheads="1"/>
            </p:cNvSpPr>
            <p:nvPr/>
          </p:nvSpPr>
          <p:spPr bwMode="auto">
            <a:xfrm>
              <a:off x="5179" y="1924"/>
              <a:ext cx="2100" cy="388"/>
            </a:xfrm>
            <a:prstGeom prst="rect">
              <a:avLst/>
            </a:prstGeom>
            <a:solidFill>
              <a:srgbClr val="E5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a:extLst>
                <a:ext uri="{FF2B5EF4-FFF2-40B4-BE49-F238E27FC236}">
                  <a16:creationId xmlns:a16="http://schemas.microsoft.com/office/drawing/2014/main" id="{554F12FB-F74B-AA5A-70F1-D6807101782E}"/>
                </a:ext>
              </a:extLst>
            </p:cNvPr>
            <p:cNvSpPr>
              <a:spLocks noChangeArrowheads="1"/>
            </p:cNvSpPr>
            <p:nvPr/>
          </p:nvSpPr>
          <p:spPr bwMode="auto">
            <a:xfrm>
              <a:off x="5179" y="2303"/>
              <a:ext cx="2074" cy="388"/>
            </a:xfrm>
            <a:prstGeom prst="rect">
              <a:avLst/>
            </a:prstGeom>
            <a:solidFill>
              <a:srgbClr val="C2C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9">
              <a:extLst>
                <a:ext uri="{FF2B5EF4-FFF2-40B4-BE49-F238E27FC236}">
                  <a16:creationId xmlns:a16="http://schemas.microsoft.com/office/drawing/2014/main" id="{2CA43E49-CF66-B97B-83A4-D648D6BACF2D}"/>
                </a:ext>
              </a:extLst>
            </p:cNvPr>
            <p:cNvSpPr>
              <a:spLocks noChangeArrowheads="1"/>
            </p:cNvSpPr>
            <p:nvPr/>
          </p:nvSpPr>
          <p:spPr bwMode="auto">
            <a:xfrm>
              <a:off x="5179" y="2681"/>
              <a:ext cx="2100" cy="388"/>
            </a:xfrm>
            <a:prstGeom prst="rect">
              <a:avLst/>
            </a:prstGeom>
            <a:solidFill>
              <a:srgbClr val="E5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0">
              <a:extLst>
                <a:ext uri="{FF2B5EF4-FFF2-40B4-BE49-F238E27FC236}">
                  <a16:creationId xmlns:a16="http://schemas.microsoft.com/office/drawing/2014/main" id="{6B0376A1-A6B1-3DFC-0AF6-9673D3B9FE40}"/>
                </a:ext>
              </a:extLst>
            </p:cNvPr>
            <p:cNvSpPr>
              <a:spLocks noChangeArrowheads="1"/>
            </p:cNvSpPr>
            <p:nvPr/>
          </p:nvSpPr>
          <p:spPr bwMode="auto">
            <a:xfrm>
              <a:off x="5360" y="1666"/>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Last 10 </a:t>
              </a:r>
              <a:r>
                <a:rPr kumimoji="0" lang="de-DE" altLang="de-DE" sz="1500" b="0"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92597EDD-0404-EC27-AB73-BEA47D415C4D}"/>
                </a:ext>
              </a:extLst>
            </p:cNvPr>
            <p:cNvSpPr>
              <a:spLocks noChangeArrowheads="1"/>
            </p:cNvSpPr>
            <p:nvPr/>
          </p:nvSpPr>
          <p:spPr bwMode="auto">
            <a:xfrm>
              <a:off x="6613" y="1666"/>
              <a:ext cx="4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6,000 €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389A7AFC-462C-04EB-F2AE-9AF18CABEF6C}"/>
                </a:ext>
              </a:extLst>
            </p:cNvPr>
            <p:cNvSpPr>
              <a:spLocks noChangeArrowheads="1"/>
            </p:cNvSpPr>
            <p:nvPr/>
          </p:nvSpPr>
          <p:spPr bwMode="auto">
            <a:xfrm>
              <a:off x="5360" y="2044"/>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Last 20 </a:t>
              </a:r>
              <a:r>
                <a:rPr kumimoji="0" lang="de-DE" altLang="de-DE" sz="1500" b="0"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667FB23A-69DB-DEAA-2662-DABAD52BD4CE}"/>
                </a:ext>
              </a:extLst>
            </p:cNvPr>
            <p:cNvSpPr>
              <a:spLocks noChangeArrowheads="1"/>
            </p:cNvSpPr>
            <p:nvPr/>
          </p:nvSpPr>
          <p:spPr bwMode="auto">
            <a:xfrm>
              <a:off x="6613" y="2044"/>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12,000 €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64BC360A-D826-8F52-F792-A9FF8A39D8D9}"/>
                </a:ext>
              </a:extLst>
            </p:cNvPr>
            <p:cNvSpPr>
              <a:spLocks noChangeArrowheads="1"/>
            </p:cNvSpPr>
            <p:nvPr/>
          </p:nvSpPr>
          <p:spPr bwMode="auto">
            <a:xfrm>
              <a:off x="5360" y="2423"/>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Last 30 </a:t>
              </a:r>
              <a:r>
                <a:rPr kumimoji="0" lang="de-DE" altLang="de-DE" sz="1500" b="0"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184C0516-0BA8-63D6-D14B-784B7B48570A}"/>
                </a:ext>
              </a:extLst>
            </p:cNvPr>
            <p:cNvSpPr>
              <a:spLocks noChangeArrowheads="1"/>
            </p:cNvSpPr>
            <p:nvPr/>
          </p:nvSpPr>
          <p:spPr bwMode="auto">
            <a:xfrm>
              <a:off x="6587" y="2423"/>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18,000 €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7509A5A0-AB34-916C-4479-3BFE76E2C0B0}"/>
                </a:ext>
              </a:extLst>
            </p:cNvPr>
            <p:cNvSpPr>
              <a:spLocks noChangeArrowheads="1"/>
            </p:cNvSpPr>
            <p:nvPr/>
          </p:nvSpPr>
          <p:spPr bwMode="auto">
            <a:xfrm>
              <a:off x="5326" y="2801"/>
              <a:ext cx="7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rgbClr val="000000"/>
                  </a:solidFill>
                  <a:effectLst/>
                  <a:latin typeface="Arial" panose="020B0604020202020204" pitchFamily="34" charset="0"/>
                </a:rPr>
                <a:t>Last 40 </a:t>
              </a:r>
              <a:r>
                <a:rPr kumimoji="0" lang="de-DE" altLang="de-DE" sz="1500" b="1"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52957BAA-B734-277D-44F4-E9C4F6874E5F}"/>
                </a:ext>
              </a:extLst>
            </p:cNvPr>
            <p:cNvSpPr>
              <a:spLocks noChangeArrowheads="1"/>
            </p:cNvSpPr>
            <p:nvPr/>
          </p:nvSpPr>
          <p:spPr bwMode="auto">
            <a:xfrm>
              <a:off x="6587" y="2801"/>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rgbClr val="000000"/>
                  </a:solidFill>
                  <a:effectLst/>
                  <a:latin typeface="Arial" panose="020B0604020202020204" pitchFamily="34" charset="0"/>
                </a:rPr>
                <a:t>24,000 €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C46B417C-FFD1-34E7-5933-C6404246DF33}"/>
                </a:ext>
              </a:extLst>
            </p:cNvPr>
            <p:cNvSpPr>
              <a:spLocks noChangeArrowheads="1"/>
            </p:cNvSpPr>
            <p:nvPr/>
          </p:nvSpPr>
          <p:spPr bwMode="auto">
            <a:xfrm>
              <a:off x="5205" y="1389"/>
              <a:ext cx="5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3500539D-AF75-009A-AD18-B7FA3B9F018B}"/>
                </a:ext>
              </a:extLst>
            </p:cNvPr>
            <p:cNvSpPr>
              <a:spLocks noChangeArrowheads="1"/>
            </p:cNvSpPr>
            <p:nvPr/>
          </p:nvSpPr>
          <p:spPr bwMode="auto">
            <a:xfrm>
              <a:off x="6536" y="1232"/>
              <a:ext cx="5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err="1">
                  <a:ln>
                    <a:noFill/>
                  </a:ln>
                  <a:solidFill>
                    <a:srgbClr val="FFFFFF"/>
                  </a:solidFill>
                  <a:effectLst/>
                  <a:latin typeface="Arial" panose="020B0604020202020204" pitchFamily="34" charset="0"/>
                </a:rPr>
                <a:t>Deposited</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AE1FDF6F-1FEE-7562-69BB-808BA7A99A06}"/>
                </a:ext>
              </a:extLst>
            </p:cNvPr>
            <p:cNvSpPr>
              <a:spLocks noChangeArrowheads="1"/>
            </p:cNvSpPr>
            <p:nvPr/>
          </p:nvSpPr>
          <p:spPr bwMode="auto">
            <a:xfrm>
              <a:off x="6328" y="1066"/>
              <a:ext cx="26" cy="2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1">
              <a:extLst>
                <a:ext uri="{FF2B5EF4-FFF2-40B4-BE49-F238E27FC236}">
                  <a16:creationId xmlns:a16="http://schemas.microsoft.com/office/drawing/2014/main" id="{FE8B8E36-8884-5FAB-905F-071FC96B69C2}"/>
                </a:ext>
              </a:extLst>
            </p:cNvPr>
            <p:cNvSpPr>
              <a:spLocks noChangeArrowheads="1"/>
            </p:cNvSpPr>
            <p:nvPr/>
          </p:nvSpPr>
          <p:spPr bwMode="auto">
            <a:xfrm>
              <a:off x="7253" y="1066"/>
              <a:ext cx="26" cy="2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2">
              <a:extLst>
                <a:ext uri="{FF2B5EF4-FFF2-40B4-BE49-F238E27FC236}">
                  <a16:creationId xmlns:a16="http://schemas.microsoft.com/office/drawing/2014/main" id="{D112F10E-60B0-905C-1A07-77DC481F61A8}"/>
                </a:ext>
              </a:extLst>
            </p:cNvPr>
            <p:cNvSpPr>
              <a:spLocks noChangeArrowheads="1"/>
            </p:cNvSpPr>
            <p:nvPr/>
          </p:nvSpPr>
          <p:spPr bwMode="auto">
            <a:xfrm>
              <a:off x="5179" y="1537"/>
              <a:ext cx="2100"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aphicFrame>
        <p:nvGraphicFramePr>
          <p:cNvPr id="4" name="Chart 3">
            <a:extLst>
              <a:ext uri="{FF2B5EF4-FFF2-40B4-BE49-F238E27FC236}">
                <a16:creationId xmlns:a16="http://schemas.microsoft.com/office/drawing/2014/main" id="{3EDB68C6-820C-7EFB-44F3-A9A4E22D745D}"/>
              </a:ext>
            </a:extLst>
          </p:cNvPr>
          <p:cNvGraphicFramePr>
            <a:graphicFrameLocks/>
          </p:cNvGraphicFramePr>
          <p:nvPr/>
        </p:nvGraphicFramePr>
        <p:xfrm>
          <a:off x="395927" y="1836000"/>
          <a:ext cx="7557711" cy="4277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79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02</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en-US" err="1"/>
              <a:t>Dividendpayers</a:t>
            </a:r>
            <a:endParaRPr lang="en-US"/>
          </a:p>
        </p:txBody>
      </p:sp>
    </p:spTree>
    <p:extLst>
      <p:ext uri="{BB962C8B-B14F-4D97-AF65-F5344CB8AC3E}">
        <p14:creationId xmlns:p14="http://schemas.microsoft.com/office/powerpoint/2010/main" val="268920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DB2C-DE7F-1958-6D26-525C622D8428}"/>
              </a:ext>
            </a:extLst>
          </p:cNvPr>
          <p:cNvSpPr>
            <a:spLocks noGrp="1"/>
          </p:cNvSpPr>
          <p:nvPr>
            <p:ph type="title"/>
          </p:nvPr>
        </p:nvSpPr>
        <p:spPr>
          <a:xfrm>
            <a:off x="395926" y="637185"/>
            <a:ext cx="10246936" cy="791565"/>
          </a:xfrm>
        </p:spPr>
        <p:txBody>
          <a:bodyPr/>
          <a:lstStyle/>
          <a:p>
            <a:r>
              <a:rPr lang="en-US" dirty="0"/>
              <a:t>Figure 2a: Proportion of Dividend payers in the years 2005-2025</a:t>
            </a:r>
            <a:endParaRPr lang="en-GB" dirty="0"/>
          </a:p>
        </p:txBody>
      </p:sp>
      <p:sp>
        <p:nvSpPr>
          <p:cNvPr id="6" name="Text Placeholder 5">
            <a:extLst>
              <a:ext uri="{FF2B5EF4-FFF2-40B4-BE49-F238E27FC236}">
                <a16:creationId xmlns:a16="http://schemas.microsoft.com/office/drawing/2014/main" id="{1E330DDA-8B6E-7AA9-71EB-1AD2871C7A57}"/>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C45DD156-8D1B-48F2-9131-7D410529638E}"/>
              </a:ext>
            </a:extLst>
          </p:cNvPr>
          <p:cNvGraphicFramePr>
            <a:graphicFrameLocks noGrp="1"/>
          </p:cNvGraphicFramePr>
          <p:nvPr>
            <p:ph sz="quarter" idx="21"/>
            <p:extLst>
              <p:ext uri="{D42A27DB-BD31-4B8C-83A1-F6EECF244321}">
                <p14:modId xmlns:p14="http://schemas.microsoft.com/office/powerpoint/2010/main" val="1825538858"/>
              </p:ext>
            </p:extLst>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20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952E-3BBE-453F-0888-D53D67D649F4}"/>
              </a:ext>
            </a:extLst>
          </p:cNvPr>
          <p:cNvSpPr>
            <a:spLocks noGrp="1"/>
          </p:cNvSpPr>
          <p:nvPr>
            <p:ph type="title"/>
          </p:nvPr>
        </p:nvSpPr>
        <p:spPr>
          <a:xfrm>
            <a:off x="395926" y="637185"/>
            <a:ext cx="10228082" cy="791565"/>
          </a:xfrm>
        </p:spPr>
        <p:txBody>
          <a:bodyPr/>
          <a:lstStyle/>
          <a:p>
            <a:r>
              <a:rPr lang="en-US" dirty="0"/>
              <a:t>Figure 2b: Proportion of Dividend payers in the years 2005-2025</a:t>
            </a:r>
            <a:endParaRPr lang="en-GB" dirty="0"/>
          </a:p>
        </p:txBody>
      </p:sp>
      <p:sp>
        <p:nvSpPr>
          <p:cNvPr id="6" name="Text Placeholder 5">
            <a:extLst>
              <a:ext uri="{FF2B5EF4-FFF2-40B4-BE49-F238E27FC236}">
                <a16:creationId xmlns:a16="http://schemas.microsoft.com/office/drawing/2014/main" id="{A8DDB8F8-92DB-7577-3A3F-76D2B3C9D5F7}"/>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5" name="Content Placeholder 4">
            <a:extLst>
              <a:ext uri="{FF2B5EF4-FFF2-40B4-BE49-F238E27FC236}">
                <a16:creationId xmlns:a16="http://schemas.microsoft.com/office/drawing/2014/main" id="{F3B4A739-2A39-4532-B7EB-6BDB022C7EF8}"/>
              </a:ext>
            </a:extLst>
          </p:cNvPr>
          <p:cNvGraphicFramePr>
            <a:graphicFrameLocks noGrp="1"/>
          </p:cNvGraphicFramePr>
          <p:nvPr>
            <p:ph sz="quarter" idx="21"/>
            <p:extLst>
              <p:ext uri="{D42A27DB-BD31-4B8C-83A1-F6EECF244321}">
                <p14:modId xmlns:p14="http://schemas.microsoft.com/office/powerpoint/2010/main" val="916152052"/>
              </p:ext>
            </p:extLst>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34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03</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a:t>Europe</a:t>
            </a:r>
            <a:br>
              <a:rPr lang="de-DE"/>
            </a:br>
            <a:r>
              <a:rPr lang="de-DE">
                <a:solidFill>
                  <a:srgbClr val="13A0D3"/>
                </a:solidFill>
              </a:rPr>
              <a:t>STOXX 600</a:t>
            </a:r>
            <a:endParaRPr lang="en-GB">
              <a:solidFill>
                <a:srgbClr val="13A0D3"/>
              </a:solidFill>
            </a:endParaRPr>
          </a:p>
        </p:txBody>
      </p:sp>
    </p:spTree>
    <p:extLst>
      <p:ext uri="{BB962C8B-B14F-4D97-AF65-F5344CB8AC3E}">
        <p14:creationId xmlns:p14="http://schemas.microsoft.com/office/powerpoint/2010/main" val="276467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60E1CC33-6C47-22BC-C922-0EC7B29A9173}"/>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37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23DBC8C-9A1A-4696-AFE4-8A35B2F5A5D1}"/>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78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7FF709E-1AB9-41FC-876C-8C2F31FB39B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513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24475B4-C217-48A4-BE23-D0FD8692BFB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350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STOXX Europe 600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767B92DA-A286-472B-9B8F-A765EA348BFC}"/>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62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CE869-DEC4-1485-0220-EC9B85EC7457}"/>
              </a:ext>
            </a:extLst>
          </p:cNvPr>
          <p:cNvSpPr>
            <a:spLocks noGrp="1"/>
          </p:cNvSpPr>
          <p:nvPr>
            <p:ph type="body" idx="1"/>
          </p:nvPr>
        </p:nvSpPr>
        <p:spPr/>
        <p:txBody>
          <a:bodyPr/>
          <a:lstStyle/>
          <a:p>
            <a:r>
              <a:rPr lang="de-DE"/>
              <a:t>01</a:t>
            </a:r>
            <a:endParaRPr lang="en-GB"/>
          </a:p>
        </p:txBody>
      </p:sp>
      <p:sp>
        <p:nvSpPr>
          <p:cNvPr id="4" name="Title 3">
            <a:extLst>
              <a:ext uri="{FF2B5EF4-FFF2-40B4-BE49-F238E27FC236}">
                <a16:creationId xmlns:a16="http://schemas.microsoft.com/office/drawing/2014/main" id="{5143187E-384D-5C1D-133E-32DE6152CE88}"/>
              </a:ext>
            </a:extLst>
          </p:cNvPr>
          <p:cNvSpPr>
            <a:spLocks noGrp="1"/>
          </p:cNvSpPr>
          <p:nvPr>
            <p:ph type="title"/>
          </p:nvPr>
        </p:nvSpPr>
        <p:spPr/>
        <p:txBody>
          <a:bodyPr/>
          <a:lstStyle/>
          <a:p>
            <a:r>
              <a:rPr lang="de-DE"/>
              <a:t>Charts Dividend Study</a:t>
            </a:r>
            <a:endParaRPr lang="en-GB"/>
          </a:p>
        </p:txBody>
      </p:sp>
    </p:spTree>
    <p:extLst>
      <p:ext uri="{BB962C8B-B14F-4D97-AF65-F5344CB8AC3E}">
        <p14:creationId xmlns:p14="http://schemas.microsoft.com/office/powerpoint/2010/main" val="171161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en-GB"/>
              <a:t>STOXX Europe 600</a:t>
            </a:r>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GB"/>
              <a:t>STOXX Europe 600</a:t>
            </a:r>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E4D8FB13-3C92-4A09-819F-E69A219B5184}"/>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D11DB209-FF14-48C4-97E6-CC0F6D711775}"/>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0184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04</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en-US" dirty="0"/>
              <a:t>North America</a:t>
            </a:r>
            <a:br>
              <a:rPr lang="en-US" dirty="0"/>
            </a:br>
            <a:r>
              <a:rPr lang="en-US" dirty="0">
                <a:solidFill>
                  <a:srgbClr val="13A0D3"/>
                </a:solidFill>
              </a:rPr>
              <a:t>S&amp;P 500</a:t>
            </a:r>
          </a:p>
        </p:txBody>
      </p:sp>
    </p:spTree>
    <p:extLst>
      <p:ext uri="{BB962C8B-B14F-4D97-AF65-F5344CB8AC3E}">
        <p14:creationId xmlns:p14="http://schemas.microsoft.com/office/powerpoint/2010/main" val="271410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a:t>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DB551A64-5A9B-BFDF-C0CF-9CEE61CA5BE3}"/>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1057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85382956-362D-442D-8C05-882F7089B80D}"/>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88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8CAC5B48-911B-4518-AC11-C1F934EE0EE9}"/>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350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45E3A1BF-BCDD-4B35-8DE7-CCE5B80678D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275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S&amp;P 500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FE186A5-DBAD-4365-97B5-966CBFD312EE}"/>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844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S&amp;P 500</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S&amp;P 500</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E93A9807-270B-47B1-91B5-0315ADEACBB0}"/>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587BC177-8255-40E8-91D7-87B7B5208A11}"/>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5219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dirty="0"/>
              <a:t>05</a:t>
            </a:r>
            <a:endParaRPr lang="en-GB" dirty="0"/>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dirty="0"/>
              <a:t>Asia ex. Japan</a:t>
            </a:r>
            <a:br>
              <a:rPr lang="de-DE" dirty="0"/>
            </a:br>
            <a:r>
              <a:rPr lang="de-DE" kern="0" dirty="0">
                <a:solidFill>
                  <a:schemeClr val="accent4"/>
                </a:solidFill>
              </a:rPr>
              <a:t>LSEG Asia ex. Japan</a:t>
            </a:r>
            <a:br>
              <a:rPr lang="de-DE" dirty="0"/>
            </a:br>
            <a:endParaRPr lang="de-DE" dirty="0"/>
          </a:p>
        </p:txBody>
      </p:sp>
    </p:spTree>
    <p:extLst>
      <p:ext uri="{BB962C8B-B14F-4D97-AF65-F5344CB8AC3E}">
        <p14:creationId xmlns:p14="http://schemas.microsoft.com/office/powerpoint/2010/main" val="198167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a:t>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0452C61A-B0C0-7D7A-6A04-809AA500997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57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3963-C432-231D-D40A-258703E50777}"/>
            </a:ext>
          </a:extLst>
        </p:cNvPr>
        <p:cNvGrpSpPr/>
        <p:nvPr/>
      </p:nvGrpSpPr>
      <p:grpSpPr>
        <a:xfrm>
          <a:off x="0" y="0"/>
          <a:ext cx="0" cy="0"/>
          <a:chOff x="0" y="0"/>
          <a:chExt cx="0" cy="0"/>
        </a:xfrm>
      </p:grpSpPr>
      <p:sp>
        <p:nvSpPr>
          <p:cNvPr id="37" name="Title 36">
            <a:extLst>
              <a:ext uri="{FF2B5EF4-FFF2-40B4-BE49-F238E27FC236}">
                <a16:creationId xmlns:a16="http://schemas.microsoft.com/office/drawing/2014/main" id="{913ADD0B-C932-EC40-B2F4-2913FC37D962}"/>
              </a:ext>
            </a:extLst>
          </p:cNvPr>
          <p:cNvSpPr>
            <a:spLocks noGrp="1"/>
          </p:cNvSpPr>
          <p:nvPr>
            <p:ph type="title"/>
          </p:nvPr>
        </p:nvSpPr>
        <p:spPr/>
        <p:txBody>
          <a:bodyPr/>
          <a:lstStyle/>
          <a:p>
            <a:r>
              <a:rPr lang="en-US"/>
              <a:t>Figure 1: What happened to an investment of 100,000 euros or US dollars over a period of 10 years.</a:t>
            </a:r>
            <a:endParaRPr lang="de-DE"/>
          </a:p>
        </p:txBody>
      </p:sp>
      <p:sp>
        <p:nvSpPr>
          <p:cNvPr id="38" name="Text Placeholder 37">
            <a:extLst>
              <a:ext uri="{FF2B5EF4-FFF2-40B4-BE49-F238E27FC236}">
                <a16:creationId xmlns:a16="http://schemas.microsoft.com/office/drawing/2014/main" id="{C4E3656F-79D4-ECC7-E202-5C7BE6D8AA1E}"/>
              </a:ext>
            </a:extLst>
          </p:cNvPr>
          <p:cNvSpPr>
            <a:spLocks noGrp="1"/>
          </p:cNvSpPr>
          <p:nvPr>
            <p:ph type="body" sz="quarter" idx="22"/>
          </p:nvPr>
        </p:nvSpPr>
        <p:spPr/>
        <p:txBody>
          <a:bodyPr/>
          <a:lstStyle/>
          <a:p>
            <a:r>
              <a:rPr lang="de-DE"/>
              <a:t>Source: Allianz Global Investors Global Capital </a:t>
            </a:r>
            <a:r>
              <a:rPr lang="en-US"/>
              <a:t>Markets &amp; Thematic Research, Past performance is not indicative of future returns</a:t>
            </a:r>
            <a:endParaRPr lang="de-DE"/>
          </a:p>
        </p:txBody>
      </p:sp>
      <p:sp>
        <p:nvSpPr>
          <p:cNvPr id="43" name="Picture 1" descr="&lt;Chart&gt;&lt;ImageInfo Version=&quot;1.26.221&quot; GUID=&quot;61f5b4e601c6435491d792af7319ce73&quot; DsId=&quot;ZAGF543&quot; T1SubID=&quot;&quot; Width=&quot;585&quot; Height=&quot;398&quot; Format=&quot;emf&quot; ChartGroupUID=&quot;08537931-04cf-4ace-9fd8-a29af6956530&quot; GroupName=&quot;Charts Moritz&quot; ChartName=&quot;S&amp;amp;P 500 COMPOSITE Dividenden ENG&quot; ChartStyleName=&quot;&quot; GroupNameEncoded=&quot;Charts+Moritz&quot; ChartNameEncoded=&quot;S%26P+500+COMPOSITE+Dividenden+ENG&quot; ChartStyleNameEncoded=&quot;&quot; ShortCode=&quot;&quot; ChartOwner=&quot;ZAGF054&quot; TemplateId=&quot;&quot; TemplateName=&quot;&quot; TemplateNameEncoded=&quot;&quot; EditionId=&quot;&quot; EditionGenerationDate=&quot;&quot; RefreshDate=&quot;10/12/2025 14:05:19&quot; ExportChartsIn=&quot;CurrentSlide&quot; ExportChartsTo=&quot; &quot; ExportChartAs=&quot; &quot; SpecifiedCellRow=&quot;0&quot; SpecifiedCellCol=&quot;0&quot; NoofColumns=&quot;2&quot; NoofChartPerPage=&quot;0&quot; SpaceBetweenCharts=&quot;60&quot; SpaceBetweenRowChart=&quot;0&quot; Transparent=&quot;0&quot; NoofRows=&quot;1&quot; LeftMargin=&quot;72&quot; RightMargin=&quot;72&quot; TopMargin=&quot;79&quot; FootMargin=&quot;76&quot; Orientation=&quot;landscape&quot; FileNameTemplate=&quot;&quot; ImageFileName=&quot;&quot; ChartTitle=&quot;&quot; DoStretch=&quot;true&quot; Pr=&quot;&quot;/&gt;&lt;/Chart&gt;">
            <a:extLst>
              <a:ext uri="{FF2B5EF4-FFF2-40B4-BE49-F238E27FC236}">
                <a16:creationId xmlns:a16="http://schemas.microsoft.com/office/drawing/2014/main" id="{5A1171FE-350C-4BFB-72F6-7FD5491DA846}"/>
              </a:ext>
            </a:extLst>
          </p:cNvPr>
          <p:cNvSpPr>
            <a:spLocks noGrp="1"/>
          </p:cNvSpPr>
          <p:nvPr>
            <p:ph sz="quarter" idx="26"/>
          </p:nvPr>
        </p:nvSpPr>
        <p:spPr>
          <a:xfrm>
            <a:off x="6196013" y="2368550"/>
            <a:ext cx="5572125" cy="3794125"/>
          </a:xfrm>
          <a:blipFill>
            <a:blip r:embed="rId2"/>
            <a:stretch>
              <a:fillRect/>
            </a:stretch>
          </a:blipFill>
        </p:spPr>
        <p:txBody>
          <a:bodyPr/>
          <a:lstStyle/>
          <a:p>
            <a:pPr marL="0" indent="0">
              <a:buNone/>
            </a:pPr>
            <a:r>
              <a:rPr lang="de-DE"/>
              <a:t> </a:t>
            </a:r>
          </a:p>
        </p:txBody>
      </p:sp>
      <p:sp>
        <p:nvSpPr>
          <p:cNvPr id="2" name="Text Placeholder 8">
            <a:extLst>
              <a:ext uri="{FF2B5EF4-FFF2-40B4-BE49-F238E27FC236}">
                <a16:creationId xmlns:a16="http://schemas.microsoft.com/office/drawing/2014/main" id="{720ADA11-BFC2-CD45-C5F1-91C4681EA85E}"/>
              </a:ext>
            </a:extLst>
          </p:cNvPr>
          <p:cNvSpPr>
            <a:spLocks noGrp="1"/>
          </p:cNvSpPr>
          <p:nvPr>
            <p:ph type="body" sz="quarter" idx="23"/>
          </p:nvPr>
        </p:nvSpPr>
        <p:spPr>
          <a:xfrm>
            <a:off x="398770" y="1591200"/>
            <a:ext cx="4620702" cy="244800"/>
          </a:xfrm>
        </p:spPr>
        <p:txBody>
          <a:bodyPr/>
          <a:lstStyle/>
          <a:p>
            <a:r>
              <a:rPr lang="de-DE"/>
              <a:t>STOXX Europe - </a:t>
            </a:r>
            <a:r>
              <a:rPr lang="en-US"/>
              <a:t>600 price index and dividends</a:t>
            </a:r>
          </a:p>
        </p:txBody>
      </p:sp>
      <p:sp>
        <p:nvSpPr>
          <p:cNvPr id="3" name="Text Placeholder 9">
            <a:extLst>
              <a:ext uri="{FF2B5EF4-FFF2-40B4-BE49-F238E27FC236}">
                <a16:creationId xmlns:a16="http://schemas.microsoft.com/office/drawing/2014/main" id="{B0C64151-244C-3E2A-850B-AF0E4FAB5D96}"/>
              </a:ext>
            </a:extLst>
          </p:cNvPr>
          <p:cNvSpPr>
            <a:spLocks noGrp="1"/>
          </p:cNvSpPr>
          <p:nvPr>
            <p:ph type="body" sz="quarter" idx="24"/>
          </p:nvPr>
        </p:nvSpPr>
        <p:spPr>
          <a:xfrm>
            <a:off x="398770" y="1842087"/>
            <a:ext cx="3939766" cy="244800"/>
          </a:xfrm>
        </p:spPr>
        <p:txBody>
          <a:bodyPr/>
          <a:lstStyle/>
          <a:p>
            <a:r>
              <a:rPr lang="en-US"/>
              <a:t>Share price performance and dividends, cumulative &amp; monthly</a:t>
            </a:r>
            <a:endParaRPr lang="de-DE"/>
          </a:p>
        </p:txBody>
      </p:sp>
      <p:sp>
        <p:nvSpPr>
          <p:cNvPr id="4" name="Text Placeholder 8">
            <a:extLst>
              <a:ext uri="{FF2B5EF4-FFF2-40B4-BE49-F238E27FC236}">
                <a16:creationId xmlns:a16="http://schemas.microsoft.com/office/drawing/2014/main" id="{00AABEFC-26F9-A544-5E82-7509FEB9E3B8}"/>
              </a:ext>
            </a:extLst>
          </p:cNvPr>
          <p:cNvSpPr txBox="1">
            <a:spLocks/>
          </p:cNvSpPr>
          <p:nvPr/>
        </p:nvSpPr>
        <p:spPr bwMode="gray">
          <a:xfrm>
            <a:off x="5968246" y="1560174"/>
            <a:ext cx="4620702"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S&amp;P 500 - </a:t>
            </a:r>
            <a:r>
              <a:rPr lang="en-US"/>
              <a:t>price index and dividends</a:t>
            </a:r>
            <a:endParaRPr lang="de-DE"/>
          </a:p>
        </p:txBody>
      </p:sp>
      <p:sp>
        <p:nvSpPr>
          <p:cNvPr id="5" name="Text Placeholder 9">
            <a:extLst>
              <a:ext uri="{FF2B5EF4-FFF2-40B4-BE49-F238E27FC236}">
                <a16:creationId xmlns:a16="http://schemas.microsoft.com/office/drawing/2014/main" id="{81A5F3AA-DF89-776B-73AA-E92E7034949A}"/>
              </a:ext>
            </a:extLst>
          </p:cNvPr>
          <p:cNvSpPr txBox="1">
            <a:spLocks/>
          </p:cNvSpPr>
          <p:nvPr/>
        </p:nvSpPr>
        <p:spPr bwMode="gray">
          <a:xfrm>
            <a:off x="5968246" y="1784258"/>
            <a:ext cx="393976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Share price performance and dividends, cumulative &amp; monthly</a:t>
            </a:r>
          </a:p>
        </p:txBody>
      </p:sp>
      <p:sp>
        <p:nvSpPr>
          <p:cNvPr id="7" name="Content Placeholder 6" descr="&lt;Chart&gt;&lt;ImageInfo Version=&quot;1.26.221&quot; GUID=&quot;d139d1cdd3de4ac499b4c6a40c05c53c&quot; DsId=&quot;ZAGF543&quot; T1SubID=&quot;&quot; Width=&quot;585&quot; Height=&quot;398&quot; Format=&quot;emf&quot; ChartGroupUID=&quot;acf5eeb6-5403-4348-87f0-c78ccc308931&quot; GroupName=&quot;Charts Moritz&quot; ChartName=&quot;EuroStoxx600 Dividenden ENG&quot; ChartStyleName=&quot;&quot; GroupNameEncoded=&quot;Charts+Moritz&quot; ChartNameEncoded=&quot;EuroStoxx600+Dividenden+ENG&quot; ChartStyleNameEncoded=&quot;&quot; ShortCode=&quot;&quot; ChartOwner=&quot;ZAGF054&quot; TemplateId=&quot;&quot; TemplateName=&quot;&quot; TemplateNameEncoded=&quot;&quot; EditionId=&quot;&quot; EditionGenerationDate=&quot;&quot; RefreshDate=&quot;10/12/2025 14:05:1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gt;&lt;/Chart&gt;">
            <a:extLst>
              <a:ext uri="{FF2B5EF4-FFF2-40B4-BE49-F238E27FC236}">
                <a16:creationId xmlns:a16="http://schemas.microsoft.com/office/drawing/2014/main" id="{E2671C3E-B313-7583-FC7D-07583ACCA69C}"/>
              </a:ext>
            </a:extLst>
          </p:cNvPr>
          <p:cNvSpPr>
            <a:spLocks noGrp="1"/>
          </p:cNvSpPr>
          <p:nvPr>
            <p:ph sz="quarter" idx="25"/>
          </p:nvPr>
        </p:nvSpPr>
        <p:spPr>
          <a:blipFill>
            <a:blip r:embed="rId3"/>
            <a:stretch>
              <a:fillRect/>
            </a:stretch>
          </a:blipFill>
        </p:spPr>
        <p:txBody>
          <a:bodyPr/>
          <a:lstStyle/>
          <a:p>
            <a:pPr marL="0" indent="0">
              <a:buNone/>
            </a:pPr>
            <a:r>
              <a:rPr lang="de-DE"/>
              <a:t> </a:t>
            </a:r>
          </a:p>
        </p:txBody>
      </p:sp>
    </p:spTree>
    <p:extLst>
      <p:ext uri="{BB962C8B-B14F-4D97-AF65-F5344CB8AC3E}">
        <p14:creationId xmlns:p14="http://schemas.microsoft.com/office/powerpoint/2010/main" val="260290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EB64BC7F-12C4-43D0-94B9-E20F6B151EBC}"/>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29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AC259D0A-9211-45DC-B58F-7BD7E7C7BA32}"/>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027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E0CDD562-DEF4-4367-AC2A-A385EE88916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234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LSEG Asia ex. Japan</a:t>
            </a:r>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48AC4B7F-B73E-48D2-8539-217907798E98}"/>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2403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06</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a:t>Germany</a:t>
            </a:r>
            <a:br>
              <a:rPr lang="de-DE"/>
            </a:br>
            <a:r>
              <a:rPr lang="de-DE">
                <a:solidFill>
                  <a:srgbClr val="13A0D3"/>
                </a:solidFill>
              </a:rPr>
              <a:t>DAX 40</a:t>
            </a:r>
            <a:endParaRPr lang="en-GB">
              <a:solidFill>
                <a:srgbClr val="13A0D3"/>
              </a:solidFill>
            </a:endParaRPr>
          </a:p>
        </p:txBody>
      </p:sp>
    </p:spTree>
    <p:extLst>
      <p:ext uri="{BB962C8B-B14F-4D97-AF65-F5344CB8AC3E}">
        <p14:creationId xmlns:p14="http://schemas.microsoft.com/office/powerpoint/2010/main" val="1085096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DAX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1BD605A7-EEF3-4653-8FD2-84CBACF15FC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28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DAX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E2A6BD0E-2F34-4EDC-8634-777618AD7212}"/>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8726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DAX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FA033D40-D63E-494C-86D3-1653A842785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786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DAX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48AC4B7F-B73E-48D2-8539-217907798E98}"/>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81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DAX 40</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DAX 40</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F7936CFC-81E7-46D4-B8AA-799D8668AA4B}"/>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0A93558A-4716-430A-94AB-7009A715F918}"/>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28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34B7-5A4B-761B-8804-A872EE571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087DD-804F-2CD4-9D9B-DD907685C68E}"/>
              </a:ext>
            </a:extLst>
          </p:cNvPr>
          <p:cNvSpPr>
            <a:spLocks noGrp="1"/>
          </p:cNvSpPr>
          <p:nvPr>
            <p:ph type="title"/>
          </p:nvPr>
        </p:nvSpPr>
        <p:spPr/>
        <p:txBody>
          <a:bodyPr/>
          <a:lstStyle/>
          <a:p>
            <a:r>
              <a:rPr lang="en-US"/>
              <a:t>Figure 2: Total return vs. price indices (-20 years)</a:t>
            </a:r>
            <a:endParaRPr lang="en-GB"/>
          </a:p>
        </p:txBody>
      </p:sp>
      <p:sp>
        <p:nvSpPr>
          <p:cNvPr id="65" name="Text Placeholder 64">
            <a:extLst>
              <a:ext uri="{FF2B5EF4-FFF2-40B4-BE49-F238E27FC236}">
                <a16:creationId xmlns:a16="http://schemas.microsoft.com/office/drawing/2014/main" id="{48220231-ECB3-C4F8-7DF2-FE954300AC5E}"/>
              </a:ext>
            </a:extLst>
          </p:cNvPr>
          <p:cNvSpPr>
            <a:spLocks noGrp="1"/>
          </p:cNvSpPr>
          <p:nvPr>
            <p:ph type="body" sz="quarter" idx="24"/>
          </p:nvPr>
        </p:nvSpPr>
        <p:spPr/>
        <p:txBody>
          <a:bodyPr/>
          <a:lstStyle/>
          <a:p>
            <a:r>
              <a:rPr lang="en-US"/>
              <a:t>Performance Analysis: Current Status Compared to 20 Years Ago</a:t>
            </a:r>
            <a:endParaRPr lang="de-DE"/>
          </a:p>
        </p:txBody>
      </p:sp>
      <p:sp>
        <p:nvSpPr>
          <p:cNvPr id="68" name="Text Placeholder 67">
            <a:extLst>
              <a:ext uri="{FF2B5EF4-FFF2-40B4-BE49-F238E27FC236}">
                <a16:creationId xmlns:a16="http://schemas.microsoft.com/office/drawing/2014/main" id="{86A7D189-7D45-0607-3F15-5E4D22600A45}"/>
              </a:ext>
            </a:extLst>
          </p:cNvPr>
          <p:cNvSpPr>
            <a:spLocks noGrp="1"/>
          </p:cNvSpPr>
          <p:nvPr>
            <p:ph type="body" sz="quarter" idx="27"/>
          </p:nvPr>
        </p:nvSpPr>
        <p:spPr>
          <a:xfrm>
            <a:off x="6198127" y="1591201"/>
            <a:ext cx="5576093" cy="307777"/>
          </a:xfrm>
        </p:spPr>
        <p:txBody>
          <a:bodyPr/>
          <a:lstStyle/>
          <a:p>
            <a:r>
              <a:rPr lang="en-US"/>
              <a:t>Rebased Performance Analysis: Current Status Compared to 20 Years Ago </a:t>
            </a:r>
          </a:p>
          <a:p>
            <a:r>
              <a:rPr lang="en-US" b="0"/>
              <a:t>(Base Value = 100)</a:t>
            </a:r>
            <a:endParaRPr lang="de-DE" b="0"/>
          </a:p>
        </p:txBody>
      </p:sp>
      <p:sp>
        <p:nvSpPr>
          <p:cNvPr id="67" name="Picture1" descr="&lt;Chart&gt;&lt;ImageInfo Version=&quot;1.26.221&quot; GUID=&quot;c5ee7321acfe44fea85ecc521e3e1179&quot; DsId=&quot;ZAGF543&quot; T1SubID=&quot;&quot; Width=&quot;585&quot; Height=&quot;398&quot; Format=&quot;emf&quot; ChartGroupUID=&quot;a1e41a6e-07b3-4d86-96bc-61d1240c1cea&quot; GroupName=&quot;RiskReturn Slides&quot; ChartName=&quot;Global Indices Comparative Analysis 20 Jahre - rebased (EN)&quot; ChartStyleName=&quot;AGI CMTR half-page&quot; GroupNameEncoded=&quot;RiskReturn+Slides&quot; ChartNameEncoded=&quot;Global+Indices+Comparative+Analysis+20+Jahre+-+rebased+(EN)&quot; ChartStyleNameEncoded=&quot;AGI+CMTR+half-page&quot; ShortCode=&quot;&quot; ChartOwner=&quot;ZAGF560&quot; TemplateId=&quot;&quot; TemplateName=&quot;&quot; TemplateNameEncoded=&quot;&quot; EditionId=&quot;&quot; EditionGenerationDate=&quot;&quot; RefreshDate=&quot;10/12/2025 14:05: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quot; Pr=&quot;&quot; ChartType=&quot;None&quot;/&gt;&lt;/Chart&gt;">
            <a:extLst>
              <a:ext uri="{FF2B5EF4-FFF2-40B4-BE49-F238E27FC236}">
                <a16:creationId xmlns:a16="http://schemas.microsoft.com/office/drawing/2014/main" id="{A914AC78-B53D-FD77-B7D3-76C4A4AE30C7}"/>
              </a:ext>
            </a:extLst>
          </p:cNvPr>
          <p:cNvSpPr>
            <a:spLocks noGrp="1"/>
          </p:cNvSpPr>
          <p:nvPr>
            <p:ph sz="quarter" idx="26"/>
          </p:nvPr>
        </p:nvSpPr>
        <p:spPr>
          <a:xfrm>
            <a:off x="6198127" y="2368800"/>
            <a:ext cx="5572321" cy="3800225"/>
          </a:xfrm>
          <a:blipFill>
            <a:blip r:embed="rId2"/>
            <a:stretch>
              <a:fillRect/>
            </a:stretch>
          </a:blipFill>
        </p:spPr>
        <p:txBody>
          <a:bodyPr/>
          <a:lstStyle/>
          <a:p>
            <a:pPr marL="0" indent="0">
              <a:buNone/>
            </a:pPr>
            <a:r>
              <a:rPr lang="de-DE"/>
              <a:t> </a:t>
            </a:r>
          </a:p>
        </p:txBody>
      </p:sp>
      <p:sp>
        <p:nvSpPr>
          <p:cNvPr id="63" name="Text Placeholder 62">
            <a:extLst>
              <a:ext uri="{FF2B5EF4-FFF2-40B4-BE49-F238E27FC236}">
                <a16:creationId xmlns:a16="http://schemas.microsoft.com/office/drawing/2014/main" id="{DEF6051B-73EC-6D68-4507-8E9D8A2BDE6E}"/>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a:t>
            </a:r>
          </a:p>
        </p:txBody>
      </p:sp>
      <p:sp>
        <p:nvSpPr>
          <p:cNvPr id="4" name="Picture2" descr="&lt;Chart&gt;&lt;ImageInfo Version=&quot;1.26.221&quot; GUID=&quot;88b61dd19bd64d60811e91bebba3ad67&quot; DsId=&quot;ZAGF543&quot; T1SubID=&quot;&quot; Width=&quot;585&quot; Height=&quot;398&quot; Format=&quot;emf&quot; ChartGroupUID=&quot;996a7ef1-8887-4e60-afbe-631be1dcebad&quot; GroupName=&quot;RiskReturn Slides&quot; ChartName=&quot;Global Indices Comparative Analysis 20 Jahre (EN)&quot; ChartStyleName=&quot;AGI CMTR half-page&quot; GroupNameEncoded=&quot;RiskReturn+Slides&quot; ChartNameEncoded=&quot;Global+Indices+Comparative+Analysis+20+Jahre+(EN)&quot; ChartStyleNameEncoded=&quot;AGI+CMTR+half-page&quot; ShortCode=&quot;&quot; ChartOwner=&quot;ZAGF560&quot; TemplateId=&quot;&quot; TemplateName=&quot;&quot; TemplateNameEncoded=&quot;&quot; EditionId=&quot;&quot; EditionGenerationDate=&quot;&quot; RefreshDate=&quot;10/12/2025 14:05:1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quot; Pr=&quot;&quot; ChartType=&quot;None&quot;/&gt;&lt;/Chart&gt;">
            <a:extLst>
              <a:ext uri="{FF2B5EF4-FFF2-40B4-BE49-F238E27FC236}">
                <a16:creationId xmlns:a16="http://schemas.microsoft.com/office/drawing/2014/main" id="{B175D000-48E6-9C8C-9152-2F7AE4E42EDA}"/>
              </a:ext>
            </a:extLst>
          </p:cNvPr>
          <p:cNvSpPr>
            <a:spLocks noGrp="1"/>
          </p:cNvSpPr>
          <p:nvPr>
            <p:ph sz="quarter" idx="21"/>
          </p:nvPr>
        </p:nvSpPr>
        <p:spPr>
          <a:xfrm>
            <a:off x="398770" y="2368800"/>
            <a:ext cx="5572321" cy="3800225"/>
          </a:xfrm>
          <a:blipFill>
            <a:blip r:embed="rId3"/>
            <a:stretch>
              <a:fillRect/>
            </a:stretch>
          </a:blipFill>
        </p:spPr>
        <p:txBody>
          <a:bodyPr/>
          <a:lstStyle/>
          <a:p>
            <a:pPr marL="0" indent="0">
              <a:buNone/>
            </a:pPr>
            <a:r>
              <a:rPr lang="de-DE"/>
              <a:t> </a:t>
            </a:r>
          </a:p>
        </p:txBody>
      </p:sp>
    </p:spTree>
    <p:extLst>
      <p:ext uri="{BB962C8B-B14F-4D97-AF65-F5344CB8AC3E}">
        <p14:creationId xmlns:p14="http://schemas.microsoft.com/office/powerpoint/2010/main" val="1520592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07</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a:t>Spain</a:t>
            </a:r>
            <a:br>
              <a:rPr lang="de-DE"/>
            </a:br>
            <a:r>
              <a:rPr lang="de-DE">
                <a:solidFill>
                  <a:srgbClr val="13A0D3"/>
                </a:solidFill>
              </a:rPr>
              <a:t>MSCI Spain</a:t>
            </a:r>
            <a:endParaRPr lang="en-GB">
              <a:solidFill>
                <a:srgbClr val="13A0D3"/>
              </a:solidFill>
            </a:endParaRPr>
          </a:p>
        </p:txBody>
      </p:sp>
    </p:spTree>
    <p:extLst>
      <p:ext uri="{BB962C8B-B14F-4D97-AF65-F5344CB8AC3E}">
        <p14:creationId xmlns:p14="http://schemas.microsoft.com/office/powerpoint/2010/main" val="197740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2008-2025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MSCI Spain</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498AAB48-CF6C-419D-B765-19B3B908FE4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04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2008-2025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MSCI Spain</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65EA53C-C104-4CA3-A888-B0F911034CC2}"/>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136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MSCI Spain</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19F53F5F-02C5-4348-BDB7-488E05D85BA9}"/>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4973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MSCI Spain</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3EE84856-2AA3-4A26-8D04-4B32EE2758DC}"/>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380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MSCI Spain</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MSCI Spain</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2B66054A-0640-4CE9-93DF-4D37F9817766}"/>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8AA0985A-254F-47D7-8651-F67CB7D3D1A3}"/>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024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8824A-48DA-0220-ECF2-4900E27CB5BA}"/>
              </a:ext>
            </a:extLst>
          </p:cNvPr>
          <p:cNvSpPr>
            <a:spLocks noGrp="1"/>
          </p:cNvSpPr>
          <p:nvPr>
            <p:ph type="body" idx="1"/>
          </p:nvPr>
        </p:nvSpPr>
        <p:spPr>
          <a:xfrm>
            <a:off x="400667" y="366523"/>
            <a:ext cx="4350272" cy="584775"/>
          </a:xfrm>
        </p:spPr>
        <p:txBody>
          <a:bodyPr/>
          <a:lstStyle/>
          <a:p>
            <a:r>
              <a:rPr lang="de-DE"/>
              <a:t>08</a:t>
            </a:r>
          </a:p>
        </p:txBody>
      </p:sp>
      <p:sp>
        <p:nvSpPr>
          <p:cNvPr id="4" name="Title 3">
            <a:extLst>
              <a:ext uri="{FF2B5EF4-FFF2-40B4-BE49-F238E27FC236}">
                <a16:creationId xmlns:a16="http://schemas.microsoft.com/office/drawing/2014/main" id="{2E94878F-9F54-8AB6-9921-F28052D36C9E}"/>
              </a:ext>
            </a:extLst>
          </p:cNvPr>
          <p:cNvSpPr>
            <a:spLocks noGrp="1"/>
          </p:cNvSpPr>
          <p:nvPr>
            <p:ph type="title"/>
          </p:nvPr>
        </p:nvSpPr>
        <p:spPr/>
        <p:txBody>
          <a:bodyPr/>
          <a:lstStyle/>
          <a:p>
            <a:r>
              <a:rPr lang="de-DE" dirty="0" err="1"/>
              <a:t>Italy</a:t>
            </a:r>
            <a:br>
              <a:rPr lang="de-DE" dirty="0"/>
            </a:br>
            <a:r>
              <a:rPr lang="de-DE" dirty="0">
                <a:solidFill>
                  <a:srgbClr val="13A0D3"/>
                </a:solidFill>
              </a:rPr>
              <a:t>MSCI </a:t>
            </a:r>
            <a:r>
              <a:rPr lang="de-DE" dirty="0" err="1">
                <a:solidFill>
                  <a:srgbClr val="13A0D3"/>
                </a:solidFill>
              </a:rPr>
              <a:t>Italy</a:t>
            </a:r>
            <a:endParaRPr lang="de-DE" dirty="0">
              <a:solidFill>
                <a:srgbClr val="13A0D3"/>
              </a:solidFill>
            </a:endParaRPr>
          </a:p>
        </p:txBody>
      </p:sp>
    </p:spTree>
    <p:extLst>
      <p:ext uri="{BB962C8B-B14F-4D97-AF65-F5344CB8AC3E}">
        <p14:creationId xmlns:p14="http://schemas.microsoft.com/office/powerpoint/2010/main" val="1959875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FAE6-CFA1-021E-5C15-8DB52533E89B}"/>
              </a:ext>
            </a:extLst>
          </p:cNvPr>
          <p:cNvSpPr>
            <a:spLocks noGrp="1"/>
          </p:cNvSpPr>
          <p:nvPr>
            <p:ph type="title"/>
          </p:nvPr>
        </p:nvSpPr>
        <p:spPr/>
        <p:txBody>
          <a:bodyPr/>
          <a:lstStyle/>
          <a:p>
            <a:r>
              <a:rPr lang="en-US" dirty="0"/>
              <a:t>Number of companies which pay dividends in the years 2005-2025</a:t>
            </a:r>
            <a:endParaRPr lang="de-DE" dirty="0"/>
          </a:p>
        </p:txBody>
      </p:sp>
      <p:sp>
        <p:nvSpPr>
          <p:cNvPr id="3" name="Text Placeholder 2">
            <a:extLst>
              <a:ext uri="{FF2B5EF4-FFF2-40B4-BE49-F238E27FC236}">
                <a16:creationId xmlns:a16="http://schemas.microsoft.com/office/drawing/2014/main" id="{78B16CFE-7172-0A7B-4953-AFFA928BFBDA}"/>
              </a:ext>
            </a:extLst>
          </p:cNvPr>
          <p:cNvSpPr>
            <a:spLocks noGrp="1"/>
          </p:cNvSpPr>
          <p:nvPr>
            <p:ph type="body" sz="quarter" idx="23"/>
          </p:nvPr>
        </p:nvSpPr>
        <p:spPr/>
        <p:txBody>
          <a:bodyPr/>
          <a:lstStyle/>
          <a:p>
            <a:r>
              <a:rPr lang="de-DE" dirty="0"/>
              <a:t>MSCI </a:t>
            </a:r>
            <a:r>
              <a:rPr lang="de-DE" dirty="0" err="1"/>
              <a:t>Italy</a:t>
            </a:r>
            <a:endParaRPr lang="de-DE" dirty="0"/>
          </a:p>
        </p:txBody>
      </p:sp>
      <p:sp>
        <p:nvSpPr>
          <p:cNvPr id="6" name="Text Placeholder 5">
            <a:extLst>
              <a:ext uri="{FF2B5EF4-FFF2-40B4-BE49-F238E27FC236}">
                <a16:creationId xmlns:a16="http://schemas.microsoft.com/office/drawing/2014/main" id="{E5B2846A-5312-4924-0C92-7F099EF699D6}"/>
              </a:ext>
            </a:extLst>
          </p:cNvPr>
          <p:cNvSpPr>
            <a:spLocks noGrp="1"/>
          </p:cNvSpPr>
          <p:nvPr>
            <p:ph type="body" sz="quarter" idx="22"/>
          </p:nvPr>
        </p:nvSpPr>
        <p:spPr>
          <a:xfrm>
            <a:off x="395288" y="6416525"/>
            <a:ext cx="10636691" cy="374400"/>
          </a:xfrm>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a:p>
            <a:endParaRPr lang="de-DE" dirty="0"/>
          </a:p>
        </p:txBody>
      </p:sp>
      <p:graphicFrame>
        <p:nvGraphicFramePr>
          <p:cNvPr id="7" name="Content Placeholder 6">
            <a:extLst>
              <a:ext uri="{FF2B5EF4-FFF2-40B4-BE49-F238E27FC236}">
                <a16:creationId xmlns:a16="http://schemas.microsoft.com/office/drawing/2014/main" id="{E0AFE638-B422-4DCE-98B1-BA30B1B7F95A}"/>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230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7732-CE3B-FD6C-A16B-BF5C44446536}"/>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endParaRPr lang="de-DE" dirty="0"/>
          </a:p>
        </p:txBody>
      </p:sp>
      <p:sp>
        <p:nvSpPr>
          <p:cNvPr id="3" name="Text Placeholder 2">
            <a:extLst>
              <a:ext uri="{FF2B5EF4-FFF2-40B4-BE49-F238E27FC236}">
                <a16:creationId xmlns:a16="http://schemas.microsoft.com/office/drawing/2014/main" id="{59720E14-3D83-07F5-42CD-6D5CB3000BDF}"/>
              </a:ext>
            </a:extLst>
          </p:cNvPr>
          <p:cNvSpPr>
            <a:spLocks noGrp="1"/>
          </p:cNvSpPr>
          <p:nvPr>
            <p:ph type="body" sz="quarter" idx="23"/>
          </p:nvPr>
        </p:nvSpPr>
        <p:spPr/>
        <p:txBody>
          <a:bodyPr/>
          <a:lstStyle/>
          <a:p>
            <a:r>
              <a:rPr lang="de-DE" dirty="0"/>
              <a:t>MSCI </a:t>
            </a:r>
            <a:r>
              <a:rPr lang="de-DE" dirty="0" err="1"/>
              <a:t>Italy</a:t>
            </a:r>
            <a:endParaRPr lang="de-DE" dirty="0"/>
          </a:p>
        </p:txBody>
      </p:sp>
      <p:sp>
        <p:nvSpPr>
          <p:cNvPr id="6" name="Text Placeholder 5">
            <a:extLst>
              <a:ext uri="{FF2B5EF4-FFF2-40B4-BE49-F238E27FC236}">
                <a16:creationId xmlns:a16="http://schemas.microsoft.com/office/drawing/2014/main" id="{74561BFE-306C-11BC-6F04-5610854F661D}"/>
              </a:ext>
            </a:extLst>
          </p:cNvPr>
          <p:cNvSpPr>
            <a:spLocks noGrp="1"/>
          </p:cNvSpPr>
          <p:nvPr>
            <p:ph type="body" sz="quarter" idx="22"/>
          </p:nvPr>
        </p:nvSpPr>
        <p:spPr>
          <a:xfrm>
            <a:off x="395288" y="6320825"/>
            <a:ext cx="10636691" cy="374400"/>
          </a:xfrm>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a:p>
            <a:endParaRPr lang="de-DE" dirty="0"/>
          </a:p>
        </p:txBody>
      </p:sp>
      <p:graphicFrame>
        <p:nvGraphicFramePr>
          <p:cNvPr id="7" name="Content Placeholder 6">
            <a:extLst>
              <a:ext uri="{FF2B5EF4-FFF2-40B4-BE49-F238E27FC236}">
                <a16:creationId xmlns:a16="http://schemas.microsoft.com/office/drawing/2014/main" id="{C5E02D8E-1D42-4CC7-849A-297C03E3276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185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MSCI MIB</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MSCI MIB</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12563BD1-C5F5-4CD9-817A-ED1FA7F4A55B}"/>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C15173F-4C17-4BFF-B070-02F9A094F8FF}"/>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856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a:t>Figure 3a: Performance contribution of dividends and share prices over the last 40 years in five-year periods (in % p. a.)</a:t>
            </a:r>
            <a:br>
              <a:rPr lang="en-GB"/>
            </a:br>
            <a:endParaRPr lang="en-GB"/>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de-DE"/>
              <a:t>MSCI Europe</a:t>
            </a:r>
            <a:endParaRPr lang="en-GB"/>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05C38A98-0014-4D79-BFCE-82ACFA8025A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8700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09</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a:t>France</a:t>
            </a:r>
            <a:br>
              <a:rPr lang="de-DE"/>
            </a:br>
            <a:r>
              <a:rPr lang="de-DE">
                <a:solidFill>
                  <a:srgbClr val="13A0D3"/>
                </a:solidFill>
              </a:rPr>
              <a:t>CAC 40</a:t>
            </a:r>
            <a:endParaRPr lang="en-GB">
              <a:solidFill>
                <a:srgbClr val="13A0D3"/>
              </a:solidFill>
            </a:endParaRPr>
          </a:p>
        </p:txBody>
      </p:sp>
    </p:spTree>
    <p:extLst>
      <p:ext uri="{BB962C8B-B14F-4D97-AF65-F5344CB8AC3E}">
        <p14:creationId xmlns:p14="http://schemas.microsoft.com/office/powerpoint/2010/main" val="1844139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CAC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99AFD768-4207-4417-B768-6B74F1E4CFF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877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CAC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A5222B52-1AAF-47A0-B9B3-A49FB01C815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4091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CAC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1D66D177-2C9E-46B5-BB1F-AEF888A26DAE}"/>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976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CAC 40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800D7250-CF8D-4ABB-808D-A7AF7AAE279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129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CAC 40</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CAC 40</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0" name="Content Placeholder 9">
            <a:extLst>
              <a:ext uri="{FF2B5EF4-FFF2-40B4-BE49-F238E27FC236}">
                <a16:creationId xmlns:a16="http://schemas.microsoft.com/office/drawing/2014/main" id="{C3BAEE7C-DEFC-4416-BCA5-8E9224097E3A}"/>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21155C12-4E9F-4EF5-94AA-A78893F2042A}"/>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433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10</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en-US"/>
              <a:t>Switzerland</a:t>
            </a:r>
            <a:br>
              <a:rPr lang="en-US"/>
            </a:br>
            <a:r>
              <a:rPr lang="en-US">
                <a:solidFill>
                  <a:srgbClr val="13A0D3"/>
                </a:solidFill>
              </a:rPr>
              <a:t>SMI</a:t>
            </a:r>
          </a:p>
        </p:txBody>
      </p:sp>
    </p:spTree>
    <p:extLst>
      <p:ext uri="{BB962C8B-B14F-4D97-AF65-F5344CB8AC3E}">
        <p14:creationId xmlns:p14="http://schemas.microsoft.com/office/powerpoint/2010/main" val="2633430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SMI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D604AA96-D540-4FE0-901C-4C3DD5F80ADA}"/>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92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SMI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74F919B6-B6A5-4F56-85F6-A37F90D62B2D}"/>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3007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SMI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69E15807-FF46-4BCB-B8A1-86C91AE6035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04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a:t>Figure 3b: Performance contribution of dividends and share prices over the last 40 years in five-year periods (in % p. a.)</a:t>
            </a:r>
            <a:br>
              <a:rPr lang="en-GB"/>
            </a:br>
            <a:endParaRPr lang="en-GB"/>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en-US"/>
              <a:t>MSCI North America</a:t>
            </a:r>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8F994B95-28AC-4ACE-A2EC-258B93F8B52C}"/>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899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SMI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F8AFFEBA-47D3-4F55-82B8-4BF6B85AEABD}"/>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3559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SMI</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SMI</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0E2721E2-E568-4D9E-9680-464640E36259}"/>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1E29E071-E473-48BC-A0A7-7571EDF7A034}"/>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379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11</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en-US"/>
              <a:t>Portugal</a:t>
            </a:r>
            <a:br>
              <a:rPr lang="en-US"/>
            </a:br>
            <a:r>
              <a:rPr lang="en-US">
                <a:solidFill>
                  <a:srgbClr val="13A0D3"/>
                </a:solidFill>
              </a:rPr>
              <a:t>PSI</a:t>
            </a:r>
          </a:p>
        </p:txBody>
      </p:sp>
    </p:spTree>
    <p:extLst>
      <p:ext uri="{BB962C8B-B14F-4D97-AF65-F5344CB8AC3E}">
        <p14:creationId xmlns:p14="http://schemas.microsoft.com/office/powerpoint/2010/main" val="1365652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2007-2025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PSI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BFE97DC0-271B-4D6E-BC5F-C2CE37D8C3E4}"/>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674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2007-2025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PSI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F5FB9917-E136-4479-94FE-7CA550243DB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2081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PSI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79396126-01F1-4428-A72B-77425398AF93}"/>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875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PSI</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314725AF-3E53-4E43-B7EC-3CF4B25D2F3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454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PSI</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PSI</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1" name="Content Placeholder 10">
            <a:extLst>
              <a:ext uri="{FF2B5EF4-FFF2-40B4-BE49-F238E27FC236}">
                <a16:creationId xmlns:a16="http://schemas.microsoft.com/office/drawing/2014/main" id="{6C07D732-6EB1-448B-8125-840FDE3D0F16}"/>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26D97012-2CB8-4FE9-9FD3-323218472429}"/>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522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7F4B-C505-8039-8A3E-EB57E533809A}"/>
              </a:ext>
            </a:extLst>
          </p:cNvPr>
          <p:cNvSpPr>
            <a:spLocks noGrp="1"/>
          </p:cNvSpPr>
          <p:nvPr>
            <p:ph type="body" idx="1"/>
          </p:nvPr>
        </p:nvSpPr>
        <p:spPr/>
        <p:txBody>
          <a:bodyPr/>
          <a:lstStyle/>
          <a:p>
            <a:r>
              <a:rPr lang="de-DE"/>
              <a:t>12</a:t>
            </a:r>
            <a:endParaRPr lang="en-GB"/>
          </a:p>
        </p:txBody>
      </p:sp>
      <p:sp>
        <p:nvSpPr>
          <p:cNvPr id="4" name="Title 3">
            <a:extLst>
              <a:ext uri="{FF2B5EF4-FFF2-40B4-BE49-F238E27FC236}">
                <a16:creationId xmlns:a16="http://schemas.microsoft.com/office/drawing/2014/main" id="{ED65DC97-A480-7139-7CC8-FE1D42A31FE4}"/>
              </a:ext>
            </a:extLst>
          </p:cNvPr>
          <p:cNvSpPr>
            <a:spLocks noGrp="1"/>
          </p:cNvSpPr>
          <p:nvPr>
            <p:ph type="title"/>
          </p:nvPr>
        </p:nvSpPr>
        <p:spPr/>
        <p:txBody>
          <a:bodyPr/>
          <a:lstStyle/>
          <a:p>
            <a:r>
              <a:rPr lang="de-DE"/>
              <a:t>UK</a:t>
            </a:r>
            <a:br>
              <a:rPr lang="de-DE"/>
            </a:br>
            <a:r>
              <a:rPr lang="de-DE">
                <a:solidFill>
                  <a:srgbClr val="13A0D3"/>
                </a:solidFill>
              </a:rPr>
              <a:t>FTSE 100</a:t>
            </a:r>
            <a:endParaRPr lang="en-GB">
              <a:solidFill>
                <a:srgbClr val="13A0D3"/>
              </a:solidFill>
            </a:endParaRPr>
          </a:p>
        </p:txBody>
      </p:sp>
    </p:spTree>
    <p:extLst>
      <p:ext uri="{BB962C8B-B14F-4D97-AF65-F5344CB8AC3E}">
        <p14:creationId xmlns:p14="http://schemas.microsoft.com/office/powerpoint/2010/main" val="3093428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which pay dividends in the years 2005-2025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FTSE 100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DF0ACFFD-2FA5-4368-A767-06F0D87FAB8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55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a:t>Figure 3c: Performance contribution of dividends and share prices over the last 40 years in five-year periods (in % p. a.)</a:t>
            </a:r>
            <a:br>
              <a:rPr lang="en-GB"/>
            </a:br>
            <a:endParaRPr lang="en-GB"/>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de-DE"/>
              <a:t>MSCI Asia ex. </a:t>
            </a:r>
            <a:r>
              <a:rPr lang="de-DE" dirty="0"/>
              <a:t>Japan</a:t>
            </a:r>
            <a:endParaRPr lang="en-GB" dirty="0"/>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1AD165AE-21BC-44CF-BF08-6F7CC10B8E3D}"/>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172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companies with dividend increases and</a:t>
            </a:r>
            <a:br>
              <a:rPr lang="en-US" dirty="0"/>
            </a:br>
            <a:r>
              <a:rPr lang="en-US" dirty="0"/>
              <a:t>decreases in the years 2005-2025</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FTSE 100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9440C953-A1D7-4D80-9D0D-65E09F425C93}"/>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022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Dividend yield per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FTSE 100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8" name="Content Placeholder 7">
            <a:extLst>
              <a:ext uri="{FF2B5EF4-FFF2-40B4-BE49-F238E27FC236}">
                <a16:creationId xmlns:a16="http://schemas.microsoft.com/office/drawing/2014/main" id="{7D3F8F93-2F38-42C4-8DDD-988A66D8B17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714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Number of dividend payers and non-payers by sector in the years 2024 and 2025</a:t>
            </a:r>
            <a:endParaRPr lang="en-GB" dirty="0"/>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a:t>FTSE 100</a:t>
            </a:r>
            <a:endParaRPr lang="en-GB"/>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graphicFrame>
        <p:nvGraphicFramePr>
          <p:cNvPr id="7" name="Content Placeholder 6">
            <a:extLst>
              <a:ext uri="{FF2B5EF4-FFF2-40B4-BE49-F238E27FC236}">
                <a16:creationId xmlns:a16="http://schemas.microsoft.com/office/drawing/2014/main" id="{8435C594-14DF-4B82-93F0-621B0AEED6EF}"/>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590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420-950C-AD6A-9592-5D80F077D5EA}"/>
              </a:ext>
            </a:extLst>
          </p:cNvPr>
          <p:cNvSpPr>
            <a:spLocks noGrp="1"/>
          </p:cNvSpPr>
          <p:nvPr>
            <p:ph type="title"/>
          </p:nvPr>
        </p:nvSpPr>
        <p:spPr/>
        <p:txBody>
          <a:bodyPr/>
          <a:lstStyle/>
          <a:p>
            <a:r>
              <a:rPr lang="en-US"/>
              <a:t>Top 5 companies with highest 5 years average dividend yield and total dividends paid</a:t>
            </a:r>
            <a:endParaRPr lang="en-GB"/>
          </a:p>
        </p:txBody>
      </p:sp>
      <p:sp>
        <p:nvSpPr>
          <p:cNvPr id="3" name="Text Placeholder 2">
            <a:extLst>
              <a:ext uri="{FF2B5EF4-FFF2-40B4-BE49-F238E27FC236}">
                <a16:creationId xmlns:a16="http://schemas.microsoft.com/office/drawing/2014/main" id="{2D1881C9-A4B2-C4C2-476A-D74B2A1D9789}"/>
              </a:ext>
            </a:extLst>
          </p:cNvPr>
          <p:cNvSpPr>
            <a:spLocks noGrp="1"/>
          </p:cNvSpPr>
          <p:nvPr>
            <p:ph type="body" sz="quarter" idx="23"/>
          </p:nvPr>
        </p:nvSpPr>
        <p:spPr/>
        <p:txBody>
          <a:bodyPr/>
          <a:lstStyle/>
          <a:p>
            <a:r>
              <a:rPr lang="de-DE"/>
              <a:t>FTSE 100</a:t>
            </a:r>
            <a:endParaRPr lang="en-GB"/>
          </a:p>
        </p:txBody>
      </p:sp>
      <p:sp>
        <p:nvSpPr>
          <p:cNvPr id="4" name="Text Placeholder 3">
            <a:extLst>
              <a:ext uri="{FF2B5EF4-FFF2-40B4-BE49-F238E27FC236}">
                <a16:creationId xmlns:a16="http://schemas.microsoft.com/office/drawing/2014/main" id="{A6F1823D-3A57-57D5-42BD-BB425B842691}"/>
              </a:ext>
            </a:extLst>
          </p:cNvPr>
          <p:cNvSpPr>
            <a:spLocks noGrp="1"/>
          </p:cNvSpPr>
          <p:nvPr>
            <p:ph type="body" sz="quarter" idx="24"/>
          </p:nvPr>
        </p:nvSpPr>
        <p:spPr/>
        <p:txBody>
          <a:bodyPr/>
          <a:lstStyle/>
          <a:p>
            <a:r>
              <a:rPr lang="en-US"/>
              <a:t>Dividend yield (5 yrs. avg., in %)</a:t>
            </a:r>
          </a:p>
        </p:txBody>
      </p:sp>
      <p:sp>
        <p:nvSpPr>
          <p:cNvPr id="7" name="Text Placeholder 6">
            <a:extLst>
              <a:ext uri="{FF2B5EF4-FFF2-40B4-BE49-F238E27FC236}">
                <a16:creationId xmlns:a16="http://schemas.microsoft.com/office/drawing/2014/main" id="{68B4A341-6BD8-B67B-8380-72C343288CE1}"/>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2025</a:t>
            </a:r>
          </a:p>
        </p:txBody>
      </p:sp>
      <p:sp>
        <p:nvSpPr>
          <p:cNvPr id="8" name="Text Placeholder 2">
            <a:extLst>
              <a:ext uri="{FF2B5EF4-FFF2-40B4-BE49-F238E27FC236}">
                <a16:creationId xmlns:a16="http://schemas.microsoft.com/office/drawing/2014/main" id="{EDF20BD2-C532-E0CC-4256-8922D5EFF7EF}"/>
              </a:ext>
            </a:extLst>
          </p:cNvPr>
          <p:cNvSpPr txBox="1">
            <a:spLocks/>
          </p:cNvSpPr>
          <p:nvPr/>
        </p:nvSpPr>
        <p:spPr bwMode="gray">
          <a:xfrm>
            <a:off x="6223754" y="1597287"/>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a:t>FTSE 100</a:t>
            </a:r>
            <a:endParaRPr lang="en-GB"/>
          </a:p>
        </p:txBody>
      </p:sp>
      <p:sp>
        <p:nvSpPr>
          <p:cNvPr id="9" name="Text Placeholder 3">
            <a:extLst>
              <a:ext uri="{FF2B5EF4-FFF2-40B4-BE49-F238E27FC236}">
                <a16:creationId xmlns:a16="http://schemas.microsoft.com/office/drawing/2014/main" id="{5CAAB8B8-9493-6A2E-83D9-EFDF9DE3D5C4}"/>
              </a:ext>
            </a:extLst>
          </p:cNvPr>
          <p:cNvSpPr txBox="1">
            <a:spLocks/>
          </p:cNvSpPr>
          <p:nvPr/>
        </p:nvSpPr>
        <p:spPr bwMode="gray">
          <a:xfrm>
            <a:off x="6223754" y="1848174"/>
            <a:ext cx="556947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Total dividends paid (5 yrs. avg., in </a:t>
            </a:r>
            <a:r>
              <a:rPr lang="en-US" err="1"/>
              <a:t>mn</a:t>
            </a:r>
            <a:r>
              <a:rPr lang="en-US"/>
              <a:t>. EUR)</a:t>
            </a:r>
          </a:p>
        </p:txBody>
      </p:sp>
      <p:graphicFrame>
        <p:nvGraphicFramePr>
          <p:cNvPr id="10" name="Content Placeholder 9">
            <a:extLst>
              <a:ext uri="{FF2B5EF4-FFF2-40B4-BE49-F238E27FC236}">
                <a16:creationId xmlns:a16="http://schemas.microsoft.com/office/drawing/2014/main" id="{470BAB07-69FE-47E7-8E36-FFCE684B55F2}"/>
              </a:ext>
            </a:extLst>
          </p:cNvPr>
          <p:cNvGraphicFramePr>
            <a:graphicFrameLocks noGrp="1"/>
          </p:cNvGraphicFramePr>
          <p:nvPr>
            <p:ph sz="quarter" idx="25"/>
          </p:nvPr>
        </p:nvGraphicFramePr>
        <p:xfrm>
          <a:off x="395288" y="2368550"/>
          <a:ext cx="5573712" cy="379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508548DB-913C-4A90-8569-2D0BD3FA7012}"/>
              </a:ext>
            </a:extLst>
          </p:cNvPr>
          <p:cNvGraphicFramePr>
            <a:graphicFrameLocks noGrp="1"/>
          </p:cNvGraphicFramePr>
          <p:nvPr>
            <p:ph sz="quarter" idx="26"/>
          </p:nvPr>
        </p:nvGraphicFramePr>
        <p:xfrm>
          <a:off x="6196013" y="2368550"/>
          <a:ext cx="5572125" cy="379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264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306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69077-4ACD-4E70-818A-EFC0A9148E7B}"/>
              </a:ext>
            </a:extLst>
          </p:cNvPr>
          <p:cNvSpPr>
            <a:spLocks noGrp="1"/>
          </p:cNvSpPr>
          <p:nvPr>
            <p:ph sz="quarter" idx="21"/>
          </p:nvPr>
        </p:nvSpPr>
        <p:spPr>
          <a:xfrm>
            <a:off x="419090" y="1544320"/>
            <a:ext cx="11369353" cy="4740800"/>
          </a:xfrm>
        </p:spPr>
        <p:txBody>
          <a:bodyPr/>
          <a:lstStyle/>
          <a:p>
            <a:pPr marL="0" indent="0">
              <a:buNone/>
            </a:pPr>
            <a:r>
              <a:rPr lang="en-US" sz="1000" kern="1200">
                <a:solidFill>
                  <a:srgbClr val="000000"/>
                </a:solidFill>
                <a:latin typeface="Arial"/>
              </a:rPr>
              <a:t>Investing involves risk. The value of an investment and the income from it will fluctuate and investors may not get back the principal invested. Equities have tended to be volatile, and do not offer a fixed rate of return. Dividend-paying stocks are not guaranteed to continue to pay dividends. Investing in the bond market is subject to risks, including market, interest rate, issuer, credit, inflation risk, and liquidity risk. The value of most bonds and bond strategies are impacted by changes in interest rates. Bond prices will normally decline as interest rates rise. The impact may be greater with longer-duration bonds. Credit risk reflects the issuer’s ability to make timely payments of interest or principal—the lower the rating, the higher the risk of </a:t>
            </a:r>
            <a:r>
              <a:rPr lang="en-US" sz="1000" kern="1200" err="1">
                <a:solidFill>
                  <a:srgbClr val="000000"/>
                </a:solidFill>
                <a:latin typeface="Arial"/>
              </a:rPr>
              <a:t>default.Past</a:t>
            </a:r>
            <a:r>
              <a:rPr lang="en-US" sz="1000" kern="1200">
                <a:solidFill>
                  <a:srgbClr val="000000"/>
                </a:solidFill>
                <a:latin typeface="Arial"/>
              </a:rPr>
              <a:t> performance is not indicative of future performance. This is a marketing communication.  It is for informational purposes only. This document does not constitute investment advice or a recommendation to buy, sell or hold any security and shall not be deemed an offer to sell or a solicitation of an offer to buy any security. Foreign markets may be more volatile, less liquid, less transparent, and subject to less oversight, and values may fluctuate with currency exchange rates; these risks may be greater in emerging markets. The views and opinions expressed herein, which are subject to change without notice, are those of the issuer or its affiliated companies at the time of publication.  Certain data used are derived from various sources believed to be reliable, but the accuracy or completeness of the data is not guaranteed and no liability is assumed for any direct or consequential losses arising from their use.  The duplication, publication, extraction or transmission of the contents, irrespective of the form, is not permitted. This material has not been reviewed by any regulatory authorities.   In mainland China, it is used only as supporting material to the offshore investment products offered by commercial banks under the Qualified Domestic Institutional Investors scheme pursuant to applicable rules and regulations. This document does not constitute a public offer by virtue of Act Number 26.831 of the Argentine Republic and General Resolution No. 622/2013 of the NSC. This communication's sole purpose is to inform and does not under any circumstance constitute promotion or publicity of Allianz Global Investors products and/or services in Colombia or to Colombian residents pursuant to part 4 of Decree 2555 of 2010. This communication does not in any way aim to directly or indirectly initiate the purchase of a product or the provision of a service offered by Allianz Global Investors. Via reception of his document, each resident in Colombia acknowledges and accepts to have contacted Allianz Global Investors via their own initiative and that the communication under no circumstances does not arise from any promotional or marketing activities carried out by Allianz Global Investors. Colombian residents accept that accessing any type of social network page of Allianz Global Investors is done under their own responsibility and initiative and are aware that they may access specific information on the products and services of Allianz Global Investors. This communication is strictly private and confidential and may not be reproduced. This communication does not constitute a public offer of securities in Colombia pursuant to the public offer regulation set forth in Decree 2555 of 2010. This communication and the information provided herein should not be considered a solicitation or an offer by Allianz Global Investors or its affiliates to provide any financial products in Brazil, Panama, Peru, and Uruguay. In Australia, this material is presented by Allianz Global Investors Asia Pacific Limited (“AllianzGI AP”) and is intended for the use of investment consultants and other institutional/professional investors only, and is not directed to the public or individual retail investors. AllianzGI AP is not licensed to provide financial services to retail clients in Australia.  AllianzGI AP (Australian Registered Body Number 160 464 200) is exempt from the requirement to hold an Australian Foreign Financial Service License under the Corporations Act 2001 (</a:t>
            </a:r>
            <a:r>
              <a:rPr lang="en-US" sz="1000" kern="1200" err="1">
                <a:solidFill>
                  <a:srgbClr val="000000"/>
                </a:solidFill>
                <a:latin typeface="Arial"/>
              </a:rPr>
              <a:t>Cth</a:t>
            </a:r>
            <a:r>
              <a:rPr lang="en-US" sz="1000" kern="1200">
                <a:solidFill>
                  <a:srgbClr val="000000"/>
                </a:solidFill>
                <a:latin typeface="Arial"/>
              </a:rPr>
              <a:t>) pursuant to ASIC Class Order (CO 03/1103) with respect to the provision of financial services to wholesale clients only.  AllianzGI AP is licensed and regulated by Hong Kong Securities and Futures Commission under Hong Kong laws, which differ from Australian laws. This document is being distributed by the following Allianz Global Investors companies:  Allianz Global Investors U.S. LLC, an investment adviser registered with the U.S. Securities and Exchange Commission; Allianz Global Investors Distributors LLC, distributor registered with FINRA, is affiliated with Allianz Global Investors U.S. LLC;  Allianz Global Investors GmbH, an investment company in Germany, authorized by the German </a:t>
            </a:r>
            <a:r>
              <a:rPr lang="en-US" sz="1000" kern="1200" err="1">
                <a:solidFill>
                  <a:srgbClr val="000000"/>
                </a:solidFill>
                <a:latin typeface="Arial"/>
              </a:rPr>
              <a:t>Bundesanstalt</a:t>
            </a:r>
            <a:r>
              <a:rPr lang="en-US" sz="1000" kern="1200">
                <a:solidFill>
                  <a:srgbClr val="000000"/>
                </a:solidFill>
                <a:latin typeface="Arial"/>
              </a:rPr>
              <a:t> für </a:t>
            </a:r>
            <a:r>
              <a:rPr lang="en-US" sz="1000" kern="1200" err="1">
                <a:solidFill>
                  <a:srgbClr val="000000"/>
                </a:solidFill>
                <a:latin typeface="Arial"/>
              </a:rPr>
              <a:t>Finanzdienstleistungsaufsicht</a:t>
            </a:r>
            <a:r>
              <a:rPr lang="en-US" sz="1000" kern="1200">
                <a:solidFill>
                  <a:srgbClr val="000000"/>
                </a:solidFill>
                <a:latin typeface="Arial"/>
              </a:rPr>
              <a:t> (BaFin); Allianz Global Investors (Schweiz) AG; Allianz Global Investors Asia Pacific Ltd., licensed by the Hong Kong Securities and Futures Commission; Allianz Global Investors Singapore Ltd., regulated by the Monetary Authority of Singapore [Company Registration No. 199907169Z]; Allianz Global Investors Japan Co., Ltd., registered in Japan as a Financial Instruments Business Operator [Registered No. The Director of Kanto Local Finance Bureau (Financial Instruments Business Operator), No. 424, Member of Japan Investment Advisers Association and Investment Trust Association, Japan];and Allianz Global Investors Taiwan Ltd., licensed by Financial Supervisory Commission in Taiwan.</a:t>
            </a:r>
          </a:p>
          <a:p>
            <a:pPr marL="0" indent="0">
              <a:buNone/>
            </a:pPr>
            <a:endParaRPr lang="en-GB" sz="1000"/>
          </a:p>
        </p:txBody>
      </p:sp>
      <p:sp>
        <p:nvSpPr>
          <p:cNvPr id="6" name="Title 5">
            <a:extLst>
              <a:ext uri="{FF2B5EF4-FFF2-40B4-BE49-F238E27FC236}">
                <a16:creationId xmlns:a16="http://schemas.microsoft.com/office/drawing/2014/main" id="{6A0CB222-BF98-4339-9825-DE8520ADE699}"/>
              </a:ext>
            </a:extLst>
          </p:cNvPr>
          <p:cNvSpPr>
            <a:spLocks noGrp="1"/>
          </p:cNvSpPr>
          <p:nvPr>
            <p:ph type="title"/>
          </p:nvPr>
        </p:nvSpPr>
        <p:spPr/>
        <p:txBody>
          <a:bodyPr/>
          <a:lstStyle/>
          <a:p>
            <a:r>
              <a:rPr lang="de-DE"/>
              <a:t>Disclaimer</a:t>
            </a:r>
            <a:endParaRPr lang="en-GB"/>
          </a:p>
        </p:txBody>
      </p:sp>
    </p:spTree>
    <p:extLst>
      <p:ext uri="{BB962C8B-B14F-4D97-AF65-F5344CB8AC3E}">
        <p14:creationId xmlns:p14="http://schemas.microsoft.com/office/powerpoint/2010/main" val="124797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876B9F86-459F-400E-8B44-7616AFE7873E}"/>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53BEFAA-B8D7-0CBF-AA2A-F66599B5DA07}"/>
              </a:ext>
            </a:extLst>
          </p:cNvPr>
          <p:cNvSpPr>
            <a:spLocks noGrp="1"/>
          </p:cNvSpPr>
          <p:nvPr>
            <p:ph type="title"/>
          </p:nvPr>
        </p:nvSpPr>
        <p:spPr>
          <a:xfrm>
            <a:off x="395926" y="637185"/>
            <a:ext cx="10142595" cy="791565"/>
          </a:xfrm>
        </p:spPr>
        <p:txBody>
          <a:bodyPr/>
          <a:lstStyle/>
          <a:p>
            <a:r>
              <a:rPr lang="de-DE"/>
              <a:t>Figure 3d: </a:t>
            </a:r>
            <a:r>
              <a:rPr lang="en-US"/>
              <a:t>Share of p.a. total performance of dividends and price gains over the last 40 years in an international comparison (annualized).</a:t>
            </a:r>
            <a:endParaRPr lang="en-GB"/>
          </a:p>
        </p:txBody>
      </p:sp>
      <p:sp>
        <p:nvSpPr>
          <p:cNvPr id="6" name="Text Placeholder 5">
            <a:extLst>
              <a:ext uri="{FF2B5EF4-FFF2-40B4-BE49-F238E27FC236}">
                <a16:creationId xmlns:a16="http://schemas.microsoft.com/office/drawing/2014/main" id="{4C2C951F-C766-017C-DE9A-BC6924F55F04}"/>
              </a:ext>
            </a:extLst>
          </p:cNvPr>
          <p:cNvSpPr>
            <a:spLocks noGrp="1"/>
          </p:cNvSpPr>
          <p:nvPr>
            <p:ph type="body" sz="quarter" idx="22"/>
          </p:nvPr>
        </p:nvSpPr>
        <p:spPr/>
        <p:txBody>
          <a:bodyPr/>
          <a:lstStyle/>
          <a:p>
            <a:r>
              <a:rPr lang="en-US"/>
              <a:t>Source: LSEG </a:t>
            </a:r>
            <a:r>
              <a:rPr lang="en-US" err="1"/>
              <a:t>Datastream</a:t>
            </a:r>
            <a:r>
              <a:rPr lang="en-US"/>
              <a:t>, Allianz Global Investors Global Capital Markets &amp; Thematic Research. Past performance does not predict future returns. Data as of December 2025</a:t>
            </a:r>
          </a:p>
        </p:txBody>
      </p:sp>
      <p:sp>
        <p:nvSpPr>
          <p:cNvPr id="5" name="Right Brace 4">
            <a:extLst>
              <a:ext uri="{FF2B5EF4-FFF2-40B4-BE49-F238E27FC236}">
                <a16:creationId xmlns:a16="http://schemas.microsoft.com/office/drawing/2014/main" id="{690F7996-E611-DB2C-C1E7-E1E38B787DC0}"/>
              </a:ext>
            </a:extLst>
          </p:cNvPr>
          <p:cNvSpPr/>
          <p:nvPr/>
        </p:nvSpPr>
        <p:spPr bwMode="auto">
          <a:xfrm>
            <a:off x="3373498" y="3528636"/>
            <a:ext cx="223520" cy="78740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8" name="Right Brace 7">
            <a:extLst>
              <a:ext uri="{FF2B5EF4-FFF2-40B4-BE49-F238E27FC236}">
                <a16:creationId xmlns:a16="http://schemas.microsoft.com/office/drawing/2014/main" id="{6B0CCCC2-AD04-16EB-9E6A-6B3817BB98F6}"/>
              </a:ext>
            </a:extLst>
          </p:cNvPr>
          <p:cNvSpPr/>
          <p:nvPr/>
        </p:nvSpPr>
        <p:spPr bwMode="auto">
          <a:xfrm>
            <a:off x="6967912" y="2814935"/>
            <a:ext cx="223520" cy="59944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9" name="Right Brace 8">
            <a:extLst>
              <a:ext uri="{FF2B5EF4-FFF2-40B4-BE49-F238E27FC236}">
                <a16:creationId xmlns:a16="http://schemas.microsoft.com/office/drawing/2014/main" id="{45410B33-5852-ED45-A605-7CA4F8A9B478}"/>
              </a:ext>
            </a:extLst>
          </p:cNvPr>
          <p:cNvSpPr/>
          <p:nvPr/>
        </p:nvSpPr>
        <p:spPr bwMode="auto">
          <a:xfrm>
            <a:off x="10538521" y="4494755"/>
            <a:ext cx="223520" cy="48260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10" name="TextBox 9">
            <a:extLst>
              <a:ext uri="{FF2B5EF4-FFF2-40B4-BE49-F238E27FC236}">
                <a16:creationId xmlns:a16="http://schemas.microsoft.com/office/drawing/2014/main" id="{6C60D045-2723-AE56-B24C-3DA3A1F8864E}"/>
              </a:ext>
            </a:extLst>
          </p:cNvPr>
          <p:cNvSpPr txBox="1"/>
          <p:nvPr/>
        </p:nvSpPr>
        <p:spPr>
          <a:xfrm>
            <a:off x="3616704" y="3830003"/>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a:solidFill>
                  <a:srgbClr val="FF0000"/>
                </a:solidFill>
              </a:rPr>
              <a:t>39.23%</a:t>
            </a:r>
          </a:p>
        </p:txBody>
      </p:sp>
      <p:sp>
        <p:nvSpPr>
          <p:cNvPr id="11" name="TextBox 10">
            <a:extLst>
              <a:ext uri="{FF2B5EF4-FFF2-40B4-BE49-F238E27FC236}">
                <a16:creationId xmlns:a16="http://schemas.microsoft.com/office/drawing/2014/main" id="{37AC4D4B-F3D2-7B01-9F71-48A369B63D0E}"/>
              </a:ext>
            </a:extLst>
          </p:cNvPr>
          <p:cNvSpPr txBox="1"/>
          <p:nvPr/>
        </p:nvSpPr>
        <p:spPr>
          <a:xfrm>
            <a:off x="7234014" y="3022322"/>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a:solidFill>
                  <a:srgbClr val="FF0000"/>
                </a:solidFill>
              </a:rPr>
              <a:t>21.26%</a:t>
            </a:r>
          </a:p>
        </p:txBody>
      </p:sp>
      <p:sp>
        <p:nvSpPr>
          <p:cNvPr id="12" name="TextBox 11">
            <a:extLst>
              <a:ext uri="{FF2B5EF4-FFF2-40B4-BE49-F238E27FC236}">
                <a16:creationId xmlns:a16="http://schemas.microsoft.com/office/drawing/2014/main" id="{4C6C1AF4-85CB-2F97-853F-40854D66A2A2}"/>
              </a:ext>
            </a:extLst>
          </p:cNvPr>
          <p:cNvSpPr txBox="1"/>
          <p:nvPr/>
        </p:nvSpPr>
        <p:spPr>
          <a:xfrm>
            <a:off x="10815894" y="4634796"/>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a:solidFill>
                  <a:srgbClr val="FF0000"/>
                </a:solidFill>
              </a:rPr>
              <a:t>49.20%</a:t>
            </a:r>
          </a:p>
        </p:txBody>
      </p:sp>
    </p:spTree>
    <p:extLst>
      <p:ext uri="{BB962C8B-B14F-4D97-AF65-F5344CB8AC3E}">
        <p14:creationId xmlns:p14="http://schemas.microsoft.com/office/powerpoint/2010/main" val="200573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ASYMASTER" val="DB 16_9"/>
  <p:tag name="DEFAULTLANGUAGEID" val="2057"/>
</p:tagLst>
</file>

<file path=ppt/theme/theme1.xml><?xml version="1.0" encoding="utf-8"?>
<a:theme xmlns:a="http://schemas.openxmlformats.org/drawingml/2006/main" name="English_16x9_master_template_AllianzGI_02-23">
  <a:themeElements>
    <a:clrScheme name="AllianzGI_02-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7F7F7F"/>
      </a:folHlink>
    </a:clrScheme>
    <a:fontScheme name="AllianzG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chemeClr val="accent5"/>
          </a:solidFill>
          <a:prstDash val="solid"/>
          <a:round/>
          <a:headEnd type="none" w="med" len="med"/>
          <a:tailEnd type="none" w="med" len="med"/>
        </a:ln>
        <a:effectLst/>
      </a:spPr>
      <a:bodyPr lIns="72000" tIns="72000" rIns="72000" bIns="72000" rtlCol="0" anchor="t"/>
      <a:lstStyle>
        <a:defPPr algn="l">
          <a:spcBef>
            <a:spcPts val="360"/>
          </a:spcBef>
          <a:spcAft>
            <a:spcPts val="360"/>
          </a:spcAft>
          <a:defRPr sz="1200" dirty="0" err="1" smtClean="0"/>
        </a:defPPr>
      </a:lstStyle>
    </a:spDef>
    <a:lnDef>
      <a:spPr bwMode="auto">
        <a:noFill/>
        <a:ln w="19050" cap="flat" cmpd="sng" algn="ctr">
          <a:solidFill>
            <a:schemeClr val="accent5"/>
          </a:solidFill>
          <a:prstDash val="solid"/>
          <a:round/>
          <a:headEnd type="none" w="med" len="med"/>
          <a:tailEnd type="none" w="med" len="med"/>
        </a:ln>
        <a:effectLst/>
      </a:spPr>
      <a:bodyPr/>
      <a:lstStyle/>
    </a:lnDef>
    <a:txDef>
      <a:spPr>
        <a:noFill/>
      </a:spPr>
      <a:bodyPr wrap="none" lIns="0" tIns="0" rIns="0" bIns="0" rtlCol="0">
        <a:spAutoFit/>
      </a:bodyPr>
      <a:lstStyle>
        <a:defPPr algn="l">
          <a:spcBef>
            <a:spcPts val="360"/>
          </a:spcBef>
          <a:spcAft>
            <a:spcPts val="360"/>
          </a:spcAft>
          <a:buClr>
            <a:schemeClr val="tx2"/>
          </a:buClr>
          <a:tabLst/>
          <a:defRPr sz="1200" dirty="0" err="1" smtClean="0"/>
        </a:defPPr>
      </a:lstStyle>
    </a:txDef>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2.xml><?xml version="1.0" encoding="utf-8"?>
<a:theme xmlns:a="http://schemas.openxmlformats.org/drawingml/2006/main" name="Larissa">
  <a:themeElements>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Override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FOOriginal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AB0DE0B588CE4BBCC4AB330B21947B" ma:contentTypeVersion="39" ma:contentTypeDescription="Create a new document." ma:contentTypeScope="" ma:versionID="28216ba4ef2819683608f44cf7e9be4e">
  <xsd:schema xmlns:xsd="http://www.w3.org/2001/XMLSchema" xmlns:xs="http://www.w3.org/2001/XMLSchema" xmlns:p="http://schemas.microsoft.com/office/2006/metadata/properties" xmlns:ns2="17177ac7-bee4-4065-997c-7fd20a4acfd1" xmlns:ns3="6903102b-039a-4564-a288-bc688d8dd3d2" targetNamespace="http://schemas.microsoft.com/office/2006/metadata/properties" ma:root="true" ma:fieldsID="3e5b6c86c640c4db5c114b871343063f" ns2:_="" ns3:_="">
    <xsd:import namespace="17177ac7-bee4-4065-997c-7fd20a4acfd1"/>
    <xsd:import namespace="6903102b-039a-4564-a288-bc688d8dd3d2"/>
    <xsd:element name="properties">
      <xsd:complexType>
        <xsd:sequence>
          <xsd:element name="documentManagement">
            <xsd:complexType>
              <xsd:all>
                <xsd:element ref="ns2:fd4014056ecd469d948491749f9119a0" minOccurs="0"/>
                <xsd:element ref="ns2:TaxCatchAll" minOccurs="0"/>
                <xsd:element ref="ns2:k4e1c828ceaa42368f9451e53768eb72"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Nombr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77ac7-bee4-4065-997c-7fd20a4acfd1" elementFormDefault="qualified">
    <xsd:import namespace="http://schemas.microsoft.com/office/2006/documentManagement/types"/>
    <xsd:import namespace="http://schemas.microsoft.com/office/infopath/2007/PartnerControls"/>
    <xsd:element name="fd4014056ecd469d948491749f9119a0" ma:index="9" ma:taxonomy="true" ma:internalName="fd4014056ecd469d948491749f9119a0" ma:taxonomyFieldName="LegalEntity" ma:displayName="Legal Entity" ma:fieldId="{fd401405-6ecd-469d-9484-91749f9119a0}" ma:sspId="87a1eaae-7a8c-4fb9-95e5-02576394bf43" ma:termSetId="0d815b7a-8cf2-468c-80d4-7c7098effba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ad9046c-db5c-4a61-82f7-97d59d3dc007}" ma:internalName="TaxCatchAll" ma:showField="CatchAllData" ma:web="17177ac7-bee4-4065-997c-7fd20a4acfd1">
      <xsd:complexType>
        <xsd:complexContent>
          <xsd:extension base="dms:MultiChoiceLookup">
            <xsd:sequence>
              <xsd:element name="Value" type="dms:Lookup" maxOccurs="unbounded" minOccurs="0" nillable="true"/>
            </xsd:sequence>
          </xsd:extension>
        </xsd:complexContent>
      </xsd:complexType>
    </xsd:element>
    <xsd:element name="k4e1c828ceaa42368f9451e53768eb72" ma:index="12" ma:taxonomy="true" ma:internalName="k4e1c828ceaa42368f9451e53768eb72" ma:taxonomyFieldName="OrganizationalUnit" ma:displayName="Organizational Unit" ma:fieldId="{44e1c828-ceaa-4236-8f94-51e53768eb72}" ma:sspId="87a1eaae-7a8c-4fb9-95e5-02576394bf43" ma:termSetId="978bed53-bf49-4616-bb3d-9b96a00683eb" ma:anchorId="00000000-0000-0000-0000-000000000000" ma:open="false" ma:isKeyword="false">
      <xsd:complexType>
        <xsd:sequence>
          <xsd:element ref="pc:Terms" minOccurs="0" maxOccurs="1"/>
        </xsd:sequence>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03102b-039a-4564-a288-bc688d8dd3d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7a1eaae-7a8c-4fb9-95e5-02576394bf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mbre" ma:index="27" nillable="true" ma:displayName="Nombre" ma:format="Dropdown" ma:indexed="true" ma:internalName="Nombre" ma:percentage="FALSE">
      <xsd:simpleType>
        <xsd:restriction base="dms:Number"/>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177ac7-bee4-4065-997c-7fd20a4acfd1">
      <Value>2</Value>
      <Value>1</Value>
    </TaxCatchAll>
    <k4e1c828ceaa42368f9451e53768eb72 xmlns="17177ac7-bee4-4065-997c-7fd20a4acfd1">
      <Terms xmlns="http://schemas.microsoft.com/office/infopath/2007/PartnerControls">
        <TermInfo xmlns="http://schemas.microsoft.com/office/infopath/2007/PartnerControls">
          <TermName xmlns="http://schemas.microsoft.com/office/infopath/2007/PartnerControls">Corporate Communications [51007775]</TermName>
          <TermId xmlns="http://schemas.microsoft.com/office/infopath/2007/PartnerControls">8d7b1140-7688-4588-9e1d-4fc8ac531c62</TermId>
        </TermInfo>
      </Terms>
    </k4e1c828ceaa42368f9451e53768eb72>
    <fd4014056ecd469d948491749f9119a0 xmlns="17177ac7-bee4-4065-997c-7fd20a4acfd1">
      <Terms xmlns="http://schemas.microsoft.com/office/infopath/2007/PartnerControls">
        <TermInfo xmlns="http://schemas.microsoft.com/office/infopath/2007/PartnerControls">
          <TermName xmlns="http://schemas.microsoft.com/office/infopath/2007/PartnerControls">AllianzGI GmbH /UK Branch [DE0597]</TermName>
          <TermId xmlns="http://schemas.microsoft.com/office/infopath/2007/PartnerControls">82a67b18-e962-4ded-a999-548f4f4c5d7d</TermId>
        </TermInfo>
      </Terms>
    </fd4014056ecd469d948491749f9119a0>
    <lcf76f155ced4ddcb4097134ff3c332f xmlns="6903102b-039a-4564-a288-bc688d8dd3d2">
      <Terms xmlns="http://schemas.microsoft.com/office/infopath/2007/PartnerControls"/>
    </lcf76f155ced4ddcb4097134ff3c332f>
    <Nombre xmlns="6903102b-039a-4564-a288-bc688d8dd3d2" xsi:nil="true"/>
  </documentManagement>
</p:properties>
</file>

<file path=customXml/itemProps1.xml><?xml version="1.0" encoding="utf-8"?>
<ds:datastoreItem xmlns:ds="http://schemas.openxmlformats.org/officeDocument/2006/customXml" ds:itemID="{51D235C6-BB1C-414A-B72D-A646483AA046}"/>
</file>

<file path=customXml/itemProps2.xml><?xml version="1.0" encoding="utf-8"?>
<ds:datastoreItem xmlns:ds="http://schemas.openxmlformats.org/officeDocument/2006/customXml" ds:itemID="{328F6BB2-1621-418D-BD55-79219EABF3F3}">
  <ds:schemaRefs>
    <ds:schemaRef ds:uri="http://schemas.microsoft.com/sharepoint/v3/contenttype/forms"/>
  </ds:schemaRefs>
</ds:datastoreItem>
</file>

<file path=customXml/itemProps3.xml><?xml version="1.0" encoding="utf-8"?>
<ds:datastoreItem xmlns:ds="http://schemas.openxmlformats.org/officeDocument/2006/customXml" ds:itemID="{A8DA097D-AC77-45BC-A6A2-1A154A013BE1}">
  <ds:schemaRefs>
    <ds:schemaRef ds:uri="7a5bdbfe-5c04-428a-8f22-d6c319c964b8"/>
    <ds:schemaRef ds:uri="f51b23d2-893b-4266-8876-e0bd99562a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English_16x9_master_template_AllianzGI_05-18</Template>
  <TotalTime>0</TotalTime>
  <Words>4514</Words>
  <Application>Microsoft Office PowerPoint</Application>
  <PresentationFormat>Widescreen</PresentationFormat>
  <Paragraphs>337</Paragraphs>
  <Slides>85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Arial Narrow</vt:lpstr>
      <vt:lpstr>Wingdings</vt:lpstr>
      <vt:lpstr>English_16x9_master_template_AllianzGI_02-23</vt:lpstr>
      <vt:lpstr>PowerPoint Presentation</vt:lpstr>
      <vt:lpstr>Overview</vt:lpstr>
      <vt:lpstr>Charts Dividend Study</vt:lpstr>
      <vt:lpstr>Figure 1: What happened to an investment of 100,000 euros or US dollars over a period of 10 years.</vt:lpstr>
      <vt:lpstr>Figure 2: Total return vs. price indices (-20 years)</vt:lpstr>
      <vt:lpstr>Figure 3a: Performance contribution of dividends and share prices over the last 40 years in five-year periods (in % p. a.) </vt:lpstr>
      <vt:lpstr>Figure 3b: Performance contribution of dividends and share prices over the last 40 years in five-year periods (in % p. a.) </vt:lpstr>
      <vt:lpstr>Figure 3c: Performance contribution of dividends and share prices over the last 40 years in five-year periods (in % p. a.) </vt:lpstr>
      <vt:lpstr>Figure 3d: Share of p.a. total performance of dividends and price gains over the last 40 years in an international comparison (annualized).</vt:lpstr>
      <vt:lpstr>Figure 4a: Dividend yield over time</vt:lpstr>
      <vt:lpstr>Figure 4b: Dividend yield over time</vt:lpstr>
      <vt:lpstr>Figure 4c: Dividend yield over time</vt:lpstr>
      <vt:lpstr>Figure 5a: Number of companies with dividend increases and decreases in the years 2005-2025</vt:lpstr>
      <vt:lpstr>Figure 5b: Number of companies with dividend increases and decreases in the years 2005-2025</vt:lpstr>
      <vt:lpstr>Figure 5c: Number of companies with dividend increases and decreases in the years 2005-2025</vt:lpstr>
      <vt:lpstr>Figure 6a: STOXX 600 Europe</vt:lpstr>
      <vt:lpstr>Figure 6b: S&amp;P 500</vt:lpstr>
      <vt:lpstr>Figure 7a: STOXX 600 Europe – Sector distribution by market capitalization </vt:lpstr>
      <vt:lpstr>Figure 7b: S&amp;P 500 – Sector distribution by market capitalization </vt:lpstr>
      <vt:lpstr>Figure 8 "Prosperity for all" is possible - even with small contributions</vt:lpstr>
      <vt:lpstr>Dividendpayers</vt:lpstr>
      <vt:lpstr>Figure 2a: Proportion of Dividend payers in the years 2005-2025</vt:lpstr>
      <vt:lpstr>Figure 2b: Proportion of Dividend payers in the years 2005-2025</vt:lpstr>
      <vt:lpstr>Europe STOXX 600</vt:lpstr>
      <vt:lpstr>Dividend yield over time</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North America S&amp;P 500</vt:lpstr>
      <vt:lpstr>Dividend yield over time</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Asia ex. Japan LSEG Asia ex. Japan </vt:lpstr>
      <vt:lpstr>Dividend yield over time</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Germany DAX 40</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Spain MSCI Spain</vt:lpstr>
      <vt:lpstr>Number of companies which pay dividends in the years 2008-2025</vt:lpstr>
      <vt:lpstr>Number of companies with dividend increases and decreases in the years 2008-2025</vt:lpstr>
      <vt:lpstr>Dividend yield per sector in the years 2024 and 2025</vt:lpstr>
      <vt:lpstr>Number of dividend payers and non-payers by sector in the years 2024 and 2025</vt:lpstr>
      <vt:lpstr>Top 5 companies with highest 5 years average dividend yield and total dividends paid</vt:lpstr>
      <vt:lpstr>Italy MSCI Italy</vt:lpstr>
      <vt:lpstr>Number of companies which pay dividends in the years 2005-2025</vt:lpstr>
      <vt:lpstr>Number of companies with dividend increases and decreases in the years 2005-2025</vt:lpstr>
      <vt:lpstr>Top 5 companies with highest 5 years average dividend yield and total dividends paid</vt:lpstr>
      <vt:lpstr>France CAC 40</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Switzerland SMI</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Portugal PSI</vt:lpstr>
      <vt:lpstr>Number of companies which pay dividends in the years 2007-2025</vt:lpstr>
      <vt:lpstr>Number of companies with dividend increases and decreases in the years 2007-2025</vt:lpstr>
      <vt:lpstr>Dividend yield per sector in the years 2024 and 2025</vt:lpstr>
      <vt:lpstr>Number of dividend payers and non-payers by sector in the years 2024 and 2025</vt:lpstr>
      <vt:lpstr>Top 5 companies with highest 5 years average dividend yield and total dividends paid</vt:lpstr>
      <vt:lpstr>UK FTSE 100</vt:lpstr>
      <vt:lpstr>Number of companies which pay dividends in the years 2005-2025</vt:lpstr>
      <vt:lpstr>Number of companies with dividend increases and decreases in the years 2005-2025</vt:lpstr>
      <vt:lpstr>Dividend yield per sector in the years 2024 and 2025</vt:lpstr>
      <vt:lpstr>Number of dividend payers and non-payers by sector in the years 2024 and 2025</vt:lpstr>
      <vt:lpstr>Top 5 companies with highest 5 years average dividend yield and total dividends paid</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dc:creator>
  <cp:lastModifiedBy>Wind, Moritz (AllianzGI)</cp:lastModifiedBy>
  <cp:revision>2</cp:revision>
  <cp:lastPrinted>2023-02-08T14:48:56Z</cp:lastPrinted>
  <dcterms:created xsi:type="dcterms:W3CDTF">2018-04-29T19:20:30Z</dcterms:created>
  <dcterms:modified xsi:type="dcterms:W3CDTF">2025-12-10T13:21:30Z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609b90-44b7-4a75-a6a6-3abfa61ed0eb_Enabled">
    <vt:lpwstr>true</vt:lpwstr>
  </property>
  <property fmtid="{D5CDD505-2E9C-101B-9397-08002B2CF9AE}" pid="3" name="MSIP_Label_91609b90-44b7-4a75-a6a6-3abfa61ed0eb_SetDate">
    <vt:lpwstr>2023-12-14T15:04:52Z</vt:lpwstr>
  </property>
  <property fmtid="{D5CDD505-2E9C-101B-9397-08002B2CF9AE}" pid="4" name="MSIP_Label_91609b90-44b7-4a75-a6a6-3abfa61ed0eb_Method">
    <vt:lpwstr>Privileged</vt:lpwstr>
  </property>
  <property fmtid="{D5CDD505-2E9C-101B-9397-08002B2CF9AE}" pid="5" name="MSIP_Label_91609b90-44b7-4a75-a6a6-3abfa61ed0eb_Name">
    <vt:lpwstr>91609b90-44b7-4a75-a6a6-3abfa61ed0eb</vt:lpwstr>
  </property>
  <property fmtid="{D5CDD505-2E9C-101B-9397-08002B2CF9AE}" pid="6" name="MSIP_Label_91609b90-44b7-4a75-a6a6-3abfa61ed0eb_SiteId">
    <vt:lpwstr>a1eacbd5-fb0e-46f1-81e3-4965ea8e45bb</vt:lpwstr>
  </property>
  <property fmtid="{D5CDD505-2E9C-101B-9397-08002B2CF9AE}" pid="7" name="MSIP_Label_91609b90-44b7-4a75-a6a6-3abfa61ed0eb_ActionId">
    <vt:lpwstr>26cc4103-744e-4214-8a6b-08e807b92ecf</vt:lpwstr>
  </property>
  <property fmtid="{D5CDD505-2E9C-101B-9397-08002B2CF9AE}" pid="8" name="MSIP_Label_91609b90-44b7-4a75-a6a6-3abfa61ed0eb_ContentBits">
    <vt:lpwstr>0</vt:lpwstr>
  </property>
  <property fmtid="{D5CDD505-2E9C-101B-9397-08002B2CF9AE}" pid="9" name="ContentTypeId">
    <vt:lpwstr>0x0101005AAB0DE0B588CE4BBCC4AB330B21947B</vt:lpwstr>
  </property>
  <property fmtid="{D5CDD505-2E9C-101B-9397-08002B2CF9AE}" pid="10" name="OrganizationalUnit">
    <vt:lpwstr>1;#Corporate Communications [51007775]|8d7b1140-7688-4588-9e1d-4fc8ac531c62</vt:lpwstr>
  </property>
  <property fmtid="{D5CDD505-2E9C-101B-9397-08002B2CF9AE}" pid="11" name="fd4014056ecd469d948491749f9119a00">
    <vt:lpwstr>AllianzGI GmbH/Head Offic [DE0571]|6c982981-4a56-4aee-93b5-54f402e1b496</vt:lpwstr>
  </property>
  <property fmtid="{D5CDD505-2E9C-101B-9397-08002B2CF9AE}" pid="12" name="k4e1c828ceaa42368f9451e53768eb720">
    <vt:lpwstr>Global Economics and Strategy [51000778]|a0762760-434e-4f7f-957d-8ef7f0d94ada</vt:lpwstr>
  </property>
  <property fmtid="{D5CDD505-2E9C-101B-9397-08002B2CF9AE}" pid="13" name="LegalEntity">
    <vt:lpwstr>2;#AllianzGI GmbH /UK Branch [DE0597]|82a67b18-e962-4ded-a999-548f4f4c5d7d</vt:lpwstr>
  </property>
  <property fmtid="{D5CDD505-2E9C-101B-9397-08002B2CF9AE}" pid="14" name="_ExtendedDescription">
    <vt:lpwstr/>
  </property>
  <property fmtid="{D5CDD505-2E9C-101B-9397-08002B2CF9AE}" pid="15" name="MediaServiceImageTags">
    <vt:lpwstr/>
  </property>
</Properties>
</file>